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 id="2147483873" r:id="rId2"/>
    <p:sldMasterId id="2147483877" r:id="rId3"/>
    <p:sldMasterId id="2147483879" r:id="rId4"/>
  </p:sldMasterIdLst>
  <p:notesMasterIdLst>
    <p:notesMasterId r:id="rId20"/>
  </p:notesMasterIdLst>
  <p:handoutMasterIdLst>
    <p:handoutMasterId r:id="rId21"/>
  </p:handoutMasterIdLst>
  <p:sldIdLst>
    <p:sldId id="696" r:id="rId5"/>
    <p:sldId id="985" r:id="rId6"/>
    <p:sldId id="984" r:id="rId7"/>
    <p:sldId id="982" r:id="rId8"/>
    <p:sldId id="988" r:id="rId9"/>
    <p:sldId id="958" r:id="rId10"/>
    <p:sldId id="990" r:id="rId11"/>
    <p:sldId id="965" r:id="rId12"/>
    <p:sldId id="904" r:id="rId13"/>
    <p:sldId id="977" r:id="rId14"/>
    <p:sldId id="989" r:id="rId15"/>
    <p:sldId id="991" r:id="rId16"/>
    <p:sldId id="992" r:id="rId17"/>
    <p:sldId id="986" r:id="rId18"/>
    <p:sldId id="930" r:id="rId19"/>
  </p:sldIdLst>
  <p:sldSz cx="9144000" cy="6858000" type="screen4x3"/>
  <p:notesSz cx="7019925" cy="9305925"/>
  <p:defaultTextStyle>
    <a:defPPr>
      <a:defRPr lang="en-US"/>
    </a:defPPr>
    <a:lvl1pPr algn="l" defTabSz="912706" rtl="0" fontAlgn="base">
      <a:spcBef>
        <a:spcPct val="0"/>
      </a:spcBef>
      <a:spcAft>
        <a:spcPct val="0"/>
      </a:spcAft>
      <a:defRPr sz="1600" kern="1200">
        <a:solidFill>
          <a:schemeClr val="tx1"/>
        </a:solidFill>
        <a:latin typeface="Arial" charset="0"/>
        <a:ea typeface="ＭＳ Ｐゴシック" charset="-128"/>
        <a:cs typeface="+mn-cs"/>
      </a:defRPr>
    </a:lvl1pPr>
    <a:lvl2pPr marL="455560" indent="1588" algn="l" defTabSz="912706" rtl="0" fontAlgn="base">
      <a:spcBef>
        <a:spcPct val="0"/>
      </a:spcBef>
      <a:spcAft>
        <a:spcPct val="0"/>
      </a:spcAft>
      <a:defRPr sz="1600" kern="1200">
        <a:solidFill>
          <a:schemeClr val="tx1"/>
        </a:solidFill>
        <a:latin typeface="Arial" charset="0"/>
        <a:ea typeface="ＭＳ Ｐゴシック" charset="-128"/>
        <a:cs typeface="+mn-cs"/>
      </a:defRPr>
    </a:lvl2pPr>
    <a:lvl3pPr marL="912706" indent="1588" algn="l" defTabSz="912706" rtl="0" fontAlgn="base">
      <a:spcBef>
        <a:spcPct val="0"/>
      </a:spcBef>
      <a:spcAft>
        <a:spcPct val="0"/>
      </a:spcAft>
      <a:defRPr sz="1600" kern="1200">
        <a:solidFill>
          <a:schemeClr val="tx1"/>
        </a:solidFill>
        <a:latin typeface="Arial" charset="0"/>
        <a:ea typeface="ＭＳ Ｐゴシック" charset="-128"/>
        <a:cs typeface="+mn-cs"/>
      </a:defRPr>
    </a:lvl3pPr>
    <a:lvl4pPr marL="1369852" indent="1588" algn="l" defTabSz="912706" rtl="0" fontAlgn="base">
      <a:spcBef>
        <a:spcPct val="0"/>
      </a:spcBef>
      <a:spcAft>
        <a:spcPct val="0"/>
      </a:spcAft>
      <a:defRPr sz="1600" kern="1200">
        <a:solidFill>
          <a:schemeClr val="tx1"/>
        </a:solidFill>
        <a:latin typeface="Arial" charset="0"/>
        <a:ea typeface="ＭＳ Ｐゴシック" charset="-128"/>
        <a:cs typeface="+mn-cs"/>
      </a:defRPr>
    </a:lvl4pPr>
    <a:lvl5pPr marL="1827000" indent="1588" algn="l" defTabSz="912706" rtl="0" fontAlgn="base">
      <a:spcBef>
        <a:spcPct val="0"/>
      </a:spcBef>
      <a:spcAft>
        <a:spcPct val="0"/>
      </a:spcAft>
      <a:defRPr sz="1600" kern="1200">
        <a:solidFill>
          <a:schemeClr val="tx1"/>
        </a:solidFill>
        <a:latin typeface="Arial" charset="0"/>
        <a:ea typeface="ＭＳ Ｐゴシック" charset="-128"/>
        <a:cs typeface="+mn-cs"/>
      </a:defRPr>
    </a:lvl5pPr>
    <a:lvl6pPr marL="2285733" algn="l" defTabSz="914293" rtl="0" eaLnBrk="1" latinLnBrk="0" hangingPunct="1">
      <a:defRPr sz="1600" kern="1200">
        <a:solidFill>
          <a:schemeClr val="tx1"/>
        </a:solidFill>
        <a:latin typeface="Arial" charset="0"/>
        <a:ea typeface="ＭＳ Ｐゴシック" charset="-128"/>
        <a:cs typeface="+mn-cs"/>
      </a:defRPr>
    </a:lvl6pPr>
    <a:lvl7pPr marL="2742879" algn="l" defTabSz="914293" rtl="0" eaLnBrk="1" latinLnBrk="0" hangingPunct="1">
      <a:defRPr sz="1600" kern="1200">
        <a:solidFill>
          <a:schemeClr val="tx1"/>
        </a:solidFill>
        <a:latin typeface="Arial" charset="0"/>
        <a:ea typeface="ＭＳ Ｐゴシック" charset="-128"/>
        <a:cs typeface="+mn-cs"/>
      </a:defRPr>
    </a:lvl7pPr>
    <a:lvl8pPr marL="3200026" algn="l" defTabSz="914293" rtl="0" eaLnBrk="1" latinLnBrk="0" hangingPunct="1">
      <a:defRPr sz="1600" kern="1200">
        <a:solidFill>
          <a:schemeClr val="tx1"/>
        </a:solidFill>
        <a:latin typeface="Arial" charset="0"/>
        <a:ea typeface="ＭＳ Ｐゴシック" charset="-128"/>
        <a:cs typeface="+mn-cs"/>
      </a:defRPr>
    </a:lvl8pPr>
    <a:lvl9pPr marL="3657172" algn="l" defTabSz="914293" rtl="0" eaLnBrk="1" latinLnBrk="0" hangingPunct="1">
      <a:defRPr sz="1600"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veWeb" initials="LiveWe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70C17"/>
    <a:srgbClr val="597957"/>
    <a:srgbClr val="CBD465"/>
    <a:srgbClr val="FF3300"/>
    <a:srgbClr val="FFFF66"/>
    <a:srgbClr val="BFBDBE"/>
    <a:srgbClr val="F9FAED"/>
    <a:srgbClr val="FCFCF6"/>
    <a:srgbClr val="BED6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29" autoAdjust="0"/>
    <p:restoredTop sz="88540" autoAdjust="0"/>
  </p:normalViewPr>
  <p:slideViewPr>
    <p:cSldViewPr snapToGrid="0">
      <p:cViewPr>
        <p:scale>
          <a:sx n="66" d="100"/>
          <a:sy n="66" d="100"/>
        </p:scale>
        <p:origin x="-1704" y="-696"/>
      </p:cViewPr>
      <p:guideLst>
        <p:guide orient="horz" pos="1008"/>
        <p:guide orient="horz" pos="4047"/>
        <p:guide pos="576"/>
        <p:guide pos="55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66"/>
    </p:cViewPr>
  </p:sorterViewPr>
  <p:notesViewPr>
    <p:cSldViewPr snapToGrid="0">
      <p:cViewPr>
        <p:scale>
          <a:sx n="66" d="100"/>
          <a:sy n="66" d="100"/>
        </p:scale>
        <p:origin x="-2598" y="-72"/>
      </p:cViewPr>
      <p:guideLst>
        <p:guide orient="horz" pos="2932"/>
        <p:guide pos="2212"/>
      </p:guideLst>
    </p:cSldViewPr>
  </p:notes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A5A149-106F-4818-9395-2FCC807CF941}"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762A3371-AC68-4BF8-9016-F1A9D3EFC658}">
      <dgm:prSet phldrT="[Text]" custT="1"/>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2"/>
          </a:solidFill>
        </a:ln>
      </dgm:spPr>
      <dgm:t>
        <a:bodyPr/>
        <a:lstStyle/>
        <a:p>
          <a:r>
            <a:rPr lang="en-US" sz="1800" b="1" dirty="0" smtClean="0">
              <a:solidFill>
                <a:schemeClr val="tx2"/>
              </a:solidFill>
              <a:effectLst>
                <a:outerShdw blurRad="38100" dist="38100" dir="2700000" algn="tl">
                  <a:srgbClr val="000000">
                    <a:alpha val="43137"/>
                  </a:srgbClr>
                </a:outerShdw>
              </a:effectLst>
            </a:rPr>
            <a:t>Self-Assessment</a:t>
          </a:r>
          <a:endParaRPr lang="en-US" sz="1800" b="1" dirty="0">
            <a:solidFill>
              <a:schemeClr val="tx2"/>
            </a:solidFill>
            <a:effectLst>
              <a:outerShdw blurRad="38100" dist="38100" dir="2700000" algn="tl">
                <a:srgbClr val="000000">
                  <a:alpha val="43137"/>
                </a:srgbClr>
              </a:outerShdw>
            </a:effectLst>
          </a:endParaRPr>
        </a:p>
      </dgm:t>
    </dgm:pt>
    <dgm:pt modelId="{AC964736-7911-4B33-B26B-A1906CB3062B}" type="parTrans" cxnId="{1F9E2DDB-A439-497A-9AF2-1458D23A5FB9}">
      <dgm:prSet/>
      <dgm:spPr/>
      <dgm:t>
        <a:bodyPr/>
        <a:lstStyle/>
        <a:p>
          <a:endParaRPr lang="en-US"/>
        </a:p>
      </dgm:t>
    </dgm:pt>
    <dgm:pt modelId="{459903BE-FE5C-4567-A94A-FB0349300106}" type="sibTrans" cxnId="{1F9E2DDB-A439-497A-9AF2-1458D23A5FB9}">
      <dgm:prSet/>
      <dgm:spPr>
        <a:ln w="63500">
          <a:solidFill>
            <a:schemeClr val="accent6">
              <a:lumMod val="50000"/>
              <a:lumOff val="50000"/>
            </a:schemeClr>
          </a:solidFill>
        </a:ln>
      </dgm:spPr>
      <dgm:t>
        <a:bodyPr/>
        <a:lstStyle/>
        <a:p>
          <a:endParaRPr lang="en-US"/>
        </a:p>
      </dgm:t>
    </dgm:pt>
    <dgm:pt modelId="{B3203EFA-68AF-4A45-BBD1-3FF3454B4917}">
      <dgm:prSet phldrT="[Text]"/>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2"/>
          </a:solidFill>
        </a:ln>
      </dgm:spPr>
      <dgm:t>
        <a:bodyPr/>
        <a:lstStyle/>
        <a:p>
          <a:r>
            <a:rPr lang="en-US" b="1" dirty="0" smtClean="0">
              <a:solidFill>
                <a:schemeClr val="tx2"/>
              </a:solidFill>
              <a:effectLst>
                <a:outerShdw blurRad="38100" dist="38100" dir="2700000" algn="tl">
                  <a:srgbClr val="000000">
                    <a:alpha val="43137"/>
                  </a:srgbClr>
                </a:outerShdw>
              </a:effectLst>
            </a:rPr>
            <a:t>Analysis, goal-setting &amp; plan development</a:t>
          </a:r>
          <a:endParaRPr lang="en-US" b="1" dirty="0">
            <a:solidFill>
              <a:schemeClr val="tx2"/>
            </a:solidFill>
            <a:effectLst>
              <a:outerShdw blurRad="38100" dist="38100" dir="2700000" algn="tl">
                <a:srgbClr val="000000">
                  <a:alpha val="43137"/>
                </a:srgbClr>
              </a:outerShdw>
            </a:effectLst>
          </a:endParaRPr>
        </a:p>
      </dgm:t>
    </dgm:pt>
    <dgm:pt modelId="{2D2828C0-22E8-4D2F-A738-B15E00C88675}" type="parTrans" cxnId="{60150341-84A1-40B1-A0A2-303811C250A4}">
      <dgm:prSet/>
      <dgm:spPr/>
      <dgm:t>
        <a:bodyPr/>
        <a:lstStyle/>
        <a:p>
          <a:endParaRPr lang="en-US"/>
        </a:p>
      </dgm:t>
    </dgm:pt>
    <dgm:pt modelId="{8109AAC0-C61B-49FE-B209-437FD6E5EBC3}" type="sibTrans" cxnId="{60150341-84A1-40B1-A0A2-303811C250A4}">
      <dgm:prSet/>
      <dgm:spPr>
        <a:ln w="63500">
          <a:solidFill>
            <a:schemeClr val="accent6">
              <a:lumMod val="50000"/>
              <a:lumOff val="50000"/>
            </a:schemeClr>
          </a:solidFill>
        </a:ln>
      </dgm:spPr>
      <dgm:t>
        <a:bodyPr/>
        <a:lstStyle/>
        <a:p>
          <a:endParaRPr lang="en-US"/>
        </a:p>
      </dgm:t>
    </dgm:pt>
    <dgm:pt modelId="{0F6E110E-E872-4E6D-8C85-CBEF7A476DCD}">
      <dgm:prSet phldrT="[Text]"/>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2"/>
          </a:solidFill>
        </a:ln>
      </dgm:spPr>
      <dgm:t>
        <a:bodyPr/>
        <a:lstStyle/>
        <a:p>
          <a:r>
            <a:rPr lang="en-US" b="1" dirty="0" smtClean="0">
              <a:solidFill>
                <a:schemeClr val="tx2"/>
              </a:solidFill>
              <a:effectLst>
                <a:outerShdw blurRad="38100" dist="38100" dir="2700000" algn="tl">
                  <a:srgbClr val="000000">
                    <a:alpha val="43137"/>
                  </a:srgbClr>
                </a:outerShdw>
              </a:effectLst>
            </a:rPr>
            <a:t>Implementation of the plan</a:t>
          </a:r>
          <a:endParaRPr lang="en-US" b="1" dirty="0">
            <a:solidFill>
              <a:schemeClr val="tx2"/>
            </a:solidFill>
            <a:effectLst>
              <a:outerShdw blurRad="38100" dist="38100" dir="2700000" algn="tl">
                <a:srgbClr val="000000">
                  <a:alpha val="43137"/>
                </a:srgbClr>
              </a:outerShdw>
            </a:effectLst>
          </a:endParaRPr>
        </a:p>
      </dgm:t>
    </dgm:pt>
    <dgm:pt modelId="{3B86B561-6D4C-45E8-B1CA-A39AE739917F}" type="parTrans" cxnId="{3340A1B8-5852-4795-9AB5-CF9F2C6C924B}">
      <dgm:prSet/>
      <dgm:spPr/>
      <dgm:t>
        <a:bodyPr/>
        <a:lstStyle/>
        <a:p>
          <a:endParaRPr lang="en-US"/>
        </a:p>
      </dgm:t>
    </dgm:pt>
    <dgm:pt modelId="{3C68407D-BA1F-40A9-9909-D3FE26EC8245}" type="sibTrans" cxnId="{3340A1B8-5852-4795-9AB5-CF9F2C6C924B}">
      <dgm:prSet/>
      <dgm:spPr>
        <a:ln w="63500">
          <a:solidFill>
            <a:schemeClr val="accent6">
              <a:lumMod val="50000"/>
              <a:lumOff val="50000"/>
            </a:schemeClr>
          </a:solidFill>
        </a:ln>
      </dgm:spPr>
      <dgm:t>
        <a:bodyPr/>
        <a:lstStyle/>
        <a:p>
          <a:endParaRPr lang="en-US"/>
        </a:p>
      </dgm:t>
    </dgm:pt>
    <dgm:pt modelId="{57008614-C288-43CD-B184-A6413E340031}">
      <dgm:prSet phldrT="[Text]"/>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2"/>
          </a:solidFill>
        </a:ln>
      </dgm:spPr>
      <dgm:t>
        <a:bodyPr/>
        <a:lstStyle/>
        <a:p>
          <a:r>
            <a:rPr lang="en-US" b="1" dirty="0" smtClean="0">
              <a:solidFill>
                <a:schemeClr val="tx2"/>
              </a:solidFill>
              <a:effectLst>
                <a:outerShdw blurRad="38100" dist="38100" dir="2700000" algn="tl">
                  <a:srgbClr val="000000">
                    <a:alpha val="43137"/>
                  </a:srgbClr>
                </a:outerShdw>
              </a:effectLst>
            </a:rPr>
            <a:t>Formative Assessment/Evaluation</a:t>
          </a:r>
          <a:endParaRPr lang="en-US" b="1" dirty="0">
            <a:solidFill>
              <a:schemeClr val="tx2"/>
            </a:solidFill>
            <a:effectLst>
              <a:outerShdw blurRad="38100" dist="38100" dir="2700000" algn="tl">
                <a:srgbClr val="000000">
                  <a:alpha val="43137"/>
                </a:srgbClr>
              </a:outerShdw>
            </a:effectLst>
          </a:endParaRPr>
        </a:p>
      </dgm:t>
    </dgm:pt>
    <dgm:pt modelId="{2CF7AAB0-7EEB-4842-9858-A29A370CC71E}" type="parTrans" cxnId="{8E0E3CB7-4C3A-441B-8F4B-57CD5F97D719}">
      <dgm:prSet/>
      <dgm:spPr/>
      <dgm:t>
        <a:bodyPr/>
        <a:lstStyle/>
        <a:p>
          <a:endParaRPr lang="en-US"/>
        </a:p>
      </dgm:t>
    </dgm:pt>
    <dgm:pt modelId="{E379EDF7-1B18-40D8-82DF-781AC29640CD}" type="sibTrans" cxnId="{8E0E3CB7-4C3A-441B-8F4B-57CD5F97D719}">
      <dgm:prSet/>
      <dgm:spPr>
        <a:ln w="63500">
          <a:solidFill>
            <a:schemeClr val="accent6">
              <a:lumMod val="50000"/>
              <a:lumOff val="50000"/>
            </a:schemeClr>
          </a:solidFill>
        </a:ln>
      </dgm:spPr>
      <dgm:t>
        <a:bodyPr/>
        <a:lstStyle/>
        <a:p>
          <a:endParaRPr lang="en-US"/>
        </a:p>
      </dgm:t>
    </dgm:pt>
    <dgm:pt modelId="{437AE04C-D11A-48B7-9D3D-452F3A68C3FC}">
      <dgm:prSet phldrT="[Text]"/>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2"/>
          </a:solidFill>
        </a:ln>
      </dgm:spPr>
      <dgm:t>
        <a:bodyPr/>
        <a:lstStyle/>
        <a:p>
          <a:r>
            <a:rPr lang="en-US" b="1" dirty="0" smtClean="0">
              <a:solidFill>
                <a:schemeClr val="tx2"/>
              </a:solidFill>
              <a:effectLst>
                <a:outerShdw blurRad="38100" dist="38100" dir="2700000" algn="tl">
                  <a:srgbClr val="000000">
                    <a:alpha val="43137"/>
                  </a:srgbClr>
                </a:outerShdw>
              </a:effectLst>
            </a:rPr>
            <a:t>Summative Evaluation</a:t>
          </a:r>
          <a:endParaRPr lang="en-US" b="1" dirty="0">
            <a:solidFill>
              <a:schemeClr val="tx2"/>
            </a:solidFill>
            <a:effectLst>
              <a:outerShdw blurRad="38100" dist="38100" dir="2700000" algn="tl">
                <a:srgbClr val="000000">
                  <a:alpha val="43137"/>
                </a:srgbClr>
              </a:outerShdw>
            </a:effectLst>
          </a:endParaRPr>
        </a:p>
      </dgm:t>
    </dgm:pt>
    <dgm:pt modelId="{D95BAA93-010E-4213-BF46-E46A6ADFF9AF}" type="parTrans" cxnId="{CEC06C46-3F85-49FC-ACCB-E887F6ABEEB6}">
      <dgm:prSet/>
      <dgm:spPr/>
      <dgm:t>
        <a:bodyPr/>
        <a:lstStyle/>
        <a:p>
          <a:endParaRPr lang="en-US"/>
        </a:p>
      </dgm:t>
    </dgm:pt>
    <dgm:pt modelId="{FF1154B8-E073-4B23-9E0A-8C27629E3E0D}" type="sibTrans" cxnId="{CEC06C46-3F85-49FC-ACCB-E887F6ABEEB6}">
      <dgm:prSet/>
      <dgm:spPr>
        <a:ln w="63500">
          <a:solidFill>
            <a:schemeClr val="accent6">
              <a:lumMod val="50000"/>
              <a:lumOff val="50000"/>
            </a:schemeClr>
          </a:solidFill>
        </a:ln>
      </dgm:spPr>
      <dgm:t>
        <a:bodyPr/>
        <a:lstStyle/>
        <a:p>
          <a:endParaRPr lang="en-US"/>
        </a:p>
      </dgm:t>
    </dgm:pt>
    <dgm:pt modelId="{43A4F0A6-7F37-43F8-A703-CB58CA8511A1}" type="pres">
      <dgm:prSet presAssocID="{7BA5A149-106F-4818-9395-2FCC807CF941}" presName="cycle" presStyleCnt="0">
        <dgm:presLayoutVars>
          <dgm:dir/>
          <dgm:resizeHandles val="exact"/>
        </dgm:presLayoutVars>
      </dgm:prSet>
      <dgm:spPr/>
      <dgm:t>
        <a:bodyPr/>
        <a:lstStyle/>
        <a:p>
          <a:endParaRPr lang="en-US"/>
        </a:p>
      </dgm:t>
    </dgm:pt>
    <dgm:pt modelId="{25728D3D-2A34-45CC-9ABF-097101DC15FA}" type="pres">
      <dgm:prSet presAssocID="{762A3371-AC68-4BF8-9016-F1A9D3EFC658}" presName="node" presStyleLbl="node1" presStyleIdx="0" presStyleCnt="5" custScaleX="164991" custRadScaleRad="93196">
        <dgm:presLayoutVars>
          <dgm:bulletEnabled val="1"/>
        </dgm:presLayoutVars>
      </dgm:prSet>
      <dgm:spPr/>
      <dgm:t>
        <a:bodyPr/>
        <a:lstStyle/>
        <a:p>
          <a:endParaRPr lang="en-US"/>
        </a:p>
      </dgm:t>
    </dgm:pt>
    <dgm:pt modelId="{C8C6B379-78D6-4A6F-AE90-A191396D3E36}" type="pres">
      <dgm:prSet presAssocID="{762A3371-AC68-4BF8-9016-F1A9D3EFC658}" presName="spNode" presStyleCnt="0"/>
      <dgm:spPr/>
    </dgm:pt>
    <dgm:pt modelId="{8D348E70-70BE-488C-9ABA-D7BB12A128BA}" type="pres">
      <dgm:prSet presAssocID="{459903BE-FE5C-4567-A94A-FB0349300106}" presName="sibTrans" presStyleLbl="sibTrans1D1" presStyleIdx="0" presStyleCnt="5"/>
      <dgm:spPr/>
      <dgm:t>
        <a:bodyPr/>
        <a:lstStyle/>
        <a:p>
          <a:endParaRPr lang="en-US"/>
        </a:p>
      </dgm:t>
    </dgm:pt>
    <dgm:pt modelId="{94D168F7-5E1C-4F86-9EB6-A2049D5E401F}" type="pres">
      <dgm:prSet presAssocID="{B3203EFA-68AF-4A45-BBD1-3FF3454B4917}" presName="node" presStyleLbl="node1" presStyleIdx="1" presStyleCnt="5" custScaleX="144376" custRadScaleRad="99991" custRadScaleInc="11727">
        <dgm:presLayoutVars>
          <dgm:bulletEnabled val="1"/>
        </dgm:presLayoutVars>
      </dgm:prSet>
      <dgm:spPr/>
      <dgm:t>
        <a:bodyPr/>
        <a:lstStyle/>
        <a:p>
          <a:endParaRPr lang="en-US"/>
        </a:p>
      </dgm:t>
    </dgm:pt>
    <dgm:pt modelId="{E8FAA786-6997-454A-9C4E-0FD3EC3F819C}" type="pres">
      <dgm:prSet presAssocID="{B3203EFA-68AF-4A45-BBD1-3FF3454B4917}" presName="spNode" presStyleCnt="0"/>
      <dgm:spPr/>
    </dgm:pt>
    <dgm:pt modelId="{68BAD2B8-815E-4E87-829A-A3580C486FAC}" type="pres">
      <dgm:prSet presAssocID="{8109AAC0-C61B-49FE-B209-437FD6E5EBC3}" presName="sibTrans" presStyleLbl="sibTrans1D1" presStyleIdx="1" presStyleCnt="5"/>
      <dgm:spPr/>
      <dgm:t>
        <a:bodyPr/>
        <a:lstStyle/>
        <a:p>
          <a:endParaRPr lang="en-US"/>
        </a:p>
      </dgm:t>
    </dgm:pt>
    <dgm:pt modelId="{C1CD907F-22DD-4821-8066-EE4B8DF67A3D}" type="pres">
      <dgm:prSet presAssocID="{0F6E110E-E872-4E6D-8C85-CBEF7A476DCD}" presName="node" presStyleLbl="node1" presStyleIdx="2" presStyleCnt="5" custScaleX="144233" custRadScaleRad="102359" custRadScaleInc="-70309">
        <dgm:presLayoutVars>
          <dgm:bulletEnabled val="1"/>
        </dgm:presLayoutVars>
      </dgm:prSet>
      <dgm:spPr/>
      <dgm:t>
        <a:bodyPr/>
        <a:lstStyle/>
        <a:p>
          <a:endParaRPr lang="en-US"/>
        </a:p>
      </dgm:t>
    </dgm:pt>
    <dgm:pt modelId="{B3E07C01-364F-4ADF-9881-311440EDE0E4}" type="pres">
      <dgm:prSet presAssocID="{0F6E110E-E872-4E6D-8C85-CBEF7A476DCD}" presName="spNode" presStyleCnt="0"/>
      <dgm:spPr/>
    </dgm:pt>
    <dgm:pt modelId="{093325D8-7BAC-4C88-BF3A-4F44A1C27668}" type="pres">
      <dgm:prSet presAssocID="{3C68407D-BA1F-40A9-9909-D3FE26EC8245}" presName="sibTrans" presStyleLbl="sibTrans1D1" presStyleIdx="2" presStyleCnt="5"/>
      <dgm:spPr/>
      <dgm:t>
        <a:bodyPr/>
        <a:lstStyle/>
        <a:p>
          <a:endParaRPr lang="en-US"/>
        </a:p>
      </dgm:t>
    </dgm:pt>
    <dgm:pt modelId="{6DA6E6AE-005E-4C7D-B0A8-03433F0F690B}" type="pres">
      <dgm:prSet presAssocID="{57008614-C288-43CD-B184-A6413E340031}" presName="node" presStyleLbl="node1" presStyleIdx="3" presStyleCnt="5" custScaleX="159598" custRadScaleRad="94746" custRadScaleInc="33660">
        <dgm:presLayoutVars>
          <dgm:bulletEnabled val="1"/>
        </dgm:presLayoutVars>
      </dgm:prSet>
      <dgm:spPr/>
      <dgm:t>
        <a:bodyPr/>
        <a:lstStyle/>
        <a:p>
          <a:endParaRPr lang="en-US"/>
        </a:p>
      </dgm:t>
    </dgm:pt>
    <dgm:pt modelId="{DB8DCA05-6677-4092-8CD3-63509A6ACAE5}" type="pres">
      <dgm:prSet presAssocID="{57008614-C288-43CD-B184-A6413E340031}" presName="spNode" presStyleCnt="0"/>
      <dgm:spPr/>
    </dgm:pt>
    <dgm:pt modelId="{394C79C9-F92A-4909-8A36-04C182B952D3}" type="pres">
      <dgm:prSet presAssocID="{E379EDF7-1B18-40D8-82DF-781AC29640CD}" presName="sibTrans" presStyleLbl="sibTrans1D1" presStyleIdx="3" presStyleCnt="5"/>
      <dgm:spPr/>
      <dgm:t>
        <a:bodyPr/>
        <a:lstStyle/>
        <a:p>
          <a:endParaRPr lang="en-US"/>
        </a:p>
      </dgm:t>
    </dgm:pt>
    <dgm:pt modelId="{61A9D7E5-BD69-4327-BE26-CC651E250F55}" type="pres">
      <dgm:prSet presAssocID="{437AE04C-D11A-48B7-9D3D-452F3A68C3FC}" presName="node" presStyleLbl="node1" presStyleIdx="4" presStyleCnt="5" custScaleX="143211">
        <dgm:presLayoutVars>
          <dgm:bulletEnabled val="1"/>
        </dgm:presLayoutVars>
      </dgm:prSet>
      <dgm:spPr/>
      <dgm:t>
        <a:bodyPr/>
        <a:lstStyle/>
        <a:p>
          <a:endParaRPr lang="en-US"/>
        </a:p>
      </dgm:t>
    </dgm:pt>
    <dgm:pt modelId="{39C32D69-CB26-4BFF-99AF-53B62C238939}" type="pres">
      <dgm:prSet presAssocID="{437AE04C-D11A-48B7-9D3D-452F3A68C3FC}" presName="spNode" presStyleCnt="0"/>
      <dgm:spPr/>
    </dgm:pt>
    <dgm:pt modelId="{54665AA4-FFE4-4107-8D1A-47D18C72B649}" type="pres">
      <dgm:prSet presAssocID="{FF1154B8-E073-4B23-9E0A-8C27629E3E0D}" presName="sibTrans" presStyleLbl="sibTrans1D1" presStyleIdx="4" presStyleCnt="5"/>
      <dgm:spPr/>
      <dgm:t>
        <a:bodyPr/>
        <a:lstStyle/>
        <a:p>
          <a:endParaRPr lang="en-US"/>
        </a:p>
      </dgm:t>
    </dgm:pt>
  </dgm:ptLst>
  <dgm:cxnLst>
    <dgm:cxn modelId="{9756FC7C-C76C-43D9-A2B2-3346CC42DE5C}" type="presOf" srcId="{57008614-C288-43CD-B184-A6413E340031}" destId="{6DA6E6AE-005E-4C7D-B0A8-03433F0F690B}" srcOrd="0" destOrd="0" presId="urn:microsoft.com/office/officeart/2005/8/layout/cycle5"/>
    <dgm:cxn modelId="{8D4F8A3C-3109-49E1-AEFE-327B224A605F}" type="presOf" srcId="{E379EDF7-1B18-40D8-82DF-781AC29640CD}" destId="{394C79C9-F92A-4909-8A36-04C182B952D3}" srcOrd="0" destOrd="0" presId="urn:microsoft.com/office/officeart/2005/8/layout/cycle5"/>
    <dgm:cxn modelId="{76F23DE8-B8CD-40C5-89F7-88BDB64133E6}" type="presOf" srcId="{FF1154B8-E073-4B23-9E0A-8C27629E3E0D}" destId="{54665AA4-FFE4-4107-8D1A-47D18C72B649}" srcOrd="0" destOrd="0" presId="urn:microsoft.com/office/officeart/2005/8/layout/cycle5"/>
    <dgm:cxn modelId="{CEC06C46-3F85-49FC-ACCB-E887F6ABEEB6}" srcId="{7BA5A149-106F-4818-9395-2FCC807CF941}" destId="{437AE04C-D11A-48B7-9D3D-452F3A68C3FC}" srcOrd="4" destOrd="0" parTransId="{D95BAA93-010E-4213-BF46-E46A6ADFF9AF}" sibTransId="{FF1154B8-E073-4B23-9E0A-8C27629E3E0D}"/>
    <dgm:cxn modelId="{3340A1B8-5852-4795-9AB5-CF9F2C6C924B}" srcId="{7BA5A149-106F-4818-9395-2FCC807CF941}" destId="{0F6E110E-E872-4E6D-8C85-CBEF7A476DCD}" srcOrd="2" destOrd="0" parTransId="{3B86B561-6D4C-45E8-B1CA-A39AE739917F}" sibTransId="{3C68407D-BA1F-40A9-9909-D3FE26EC8245}"/>
    <dgm:cxn modelId="{7CA66013-7134-4EC1-A251-93387B89C92B}" type="presOf" srcId="{3C68407D-BA1F-40A9-9909-D3FE26EC8245}" destId="{093325D8-7BAC-4C88-BF3A-4F44A1C27668}" srcOrd="0" destOrd="0" presId="urn:microsoft.com/office/officeart/2005/8/layout/cycle5"/>
    <dgm:cxn modelId="{8E0E3CB7-4C3A-441B-8F4B-57CD5F97D719}" srcId="{7BA5A149-106F-4818-9395-2FCC807CF941}" destId="{57008614-C288-43CD-B184-A6413E340031}" srcOrd="3" destOrd="0" parTransId="{2CF7AAB0-7EEB-4842-9858-A29A370CC71E}" sibTransId="{E379EDF7-1B18-40D8-82DF-781AC29640CD}"/>
    <dgm:cxn modelId="{225E4AE9-084B-49E7-8091-A12B402A56CE}" type="presOf" srcId="{0F6E110E-E872-4E6D-8C85-CBEF7A476DCD}" destId="{C1CD907F-22DD-4821-8066-EE4B8DF67A3D}" srcOrd="0" destOrd="0" presId="urn:microsoft.com/office/officeart/2005/8/layout/cycle5"/>
    <dgm:cxn modelId="{4C772387-7BF4-40C5-93AC-B051B1C34FAF}" type="presOf" srcId="{8109AAC0-C61B-49FE-B209-437FD6E5EBC3}" destId="{68BAD2B8-815E-4E87-829A-A3580C486FAC}" srcOrd="0" destOrd="0" presId="urn:microsoft.com/office/officeart/2005/8/layout/cycle5"/>
    <dgm:cxn modelId="{60150341-84A1-40B1-A0A2-303811C250A4}" srcId="{7BA5A149-106F-4818-9395-2FCC807CF941}" destId="{B3203EFA-68AF-4A45-BBD1-3FF3454B4917}" srcOrd="1" destOrd="0" parTransId="{2D2828C0-22E8-4D2F-A738-B15E00C88675}" sibTransId="{8109AAC0-C61B-49FE-B209-437FD6E5EBC3}"/>
    <dgm:cxn modelId="{0F93283F-C224-4090-B0ED-165DEDC6B87E}" type="presOf" srcId="{7BA5A149-106F-4818-9395-2FCC807CF941}" destId="{43A4F0A6-7F37-43F8-A703-CB58CA8511A1}" srcOrd="0" destOrd="0" presId="urn:microsoft.com/office/officeart/2005/8/layout/cycle5"/>
    <dgm:cxn modelId="{DE07BF2D-B2F5-442C-BC79-842C151933A2}" type="presOf" srcId="{B3203EFA-68AF-4A45-BBD1-3FF3454B4917}" destId="{94D168F7-5E1C-4F86-9EB6-A2049D5E401F}" srcOrd="0" destOrd="0" presId="urn:microsoft.com/office/officeart/2005/8/layout/cycle5"/>
    <dgm:cxn modelId="{38864423-8B87-41E2-B464-5F06DBF4CC04}" type="presOf" srcId="{437AE04C-D11A-48B7-9D3D-452F3A68C3FC}" destId="{61A9D7E5-BD69-4327-BE26-CC651E250F55}" srcOrd="0" destOrd="0" presId="urn:microsoft.com/office/officeart/2005/8/layout/cycle5"/>
    <dgm:cxn modelId="{C0D733A5-444A-407E-8920-1FF027395412}" type="presOf" srcId="{762A3371-AC68-4BF8-9016-F1A9D3EFC658}" destId="{25728D3D-2A34-45CC-9ABF-097101DC15FA}" srcOrd="0" destOrd="0" presId="urn:microsoft.com/office/officeart/2005/8/layout/cycle5"/>
    <dgm:cxn modelId="{3DC39C0D-3A04-4340-98C8-CEB706D2F079}" type="presOf" srcId="{459903BE-FE5C-4567-A94A-FB0349300106}" destId="{8D348E70-70BE-488C-9ABA-D7BB12A128BA}" srcOrd="0" destOrd="0" presId="urn:microsoft.com/office/officeart/2005/8/layout/cycle5"/>
    <dgm:cxn modelId="{1F9E2DDB-A439-497A-9AF2-1458D23A5FB9}" srcId="{7BA5A149-106F-4818-9395-2FCC807CF941}" destId="{762A3371-AC68-4BF8-9016-F1A9D3EFC658}" srcOrd="0" destOrd="0" parTransId="{AC964736-7911-4B33-B26B-A1906CB3062B}" sibTransId="{459903BE-FE5C-4567-A94A-FB0349300106}"/>
    <dgm:cxn modelId="{6125442C-5C94-4CE1-B7D3-0315BD17504A}" type="presParOf" srcId="{43A4F0A6-7F37-43F8-A703-CB58CA8511A1}" destId="{25728D3D-2A34-45CC-9ABF-097101DC15FA}" srcOrd="0" destOrd="0" presId="urn:microsoft.com/office/officeart/2005/8/layout/cycle5"/>
    <dgm:cxn modelId="{9B2FCA37-72D0-4F21-8993-6E30F28CDBCD}" type="presParOf" srcId="{43A4F0A6-7F37-43F8-A703-CB58CA8511A1}" destId="{C8C6B379-78D6-4A6F-AE90-A191396D3E36}" srcOrd="1" destOrd="0" presId="urn:microsoft.com/office/officeart/2005/8/layout/cycle5"/>
    <dgm:cxn modelId="{1B405776-14F3-4994-8BCB-10ECEE9ED3A6}" type="presParOf" srcId="{43A4F0A6-7F37-43F8-A703-CB58CA8511A1}" destId="{8D348E70-70BE-488C-9ABA-D7BB12A128BA}" srcOrd="2" destOrd="0" presId="urn:microsoft.com/office/officeart/2005/8/layout/cycle5"/>
    <dgm:cxn modelId="{802BDF30-DA16-4791-9E3B-EEF65F37E042}" type="presParOf" srcId="{43A4F0A6-7F37-43F8-A703-CB58CA8511A1}" destId="{94D168F7-5E1C-4F86-9EB6-A2049D5E401F}" srcOrd="3" destOrd="0" presId="urn:microsoft.com/office/officeart/2005/8/layout/cycle5"/>
    <dgm:cxn modelId="{39F3A5E2-72D2-40B2-B4F2-4CCD62B0E3AC}" type="presParOf" srcId="{43A4F0A6-7F37-43F8-A703-CB58CA8511A1}" destId="{E8FAA786-6997-454A-9C4E-0FD3EC3F819C}" srcOrd="4" destOrd="0" presId="urn:microsoft.com/office/officeart/2005/8/layout/cycle5"/>
    <dgm:cxn modelId="{AD669CBD-0FC3-4614-A34C-62B9E7CA8361}" type="presParOf" srcId="{43A4F0A6-7F37-43F8-A703-CB58CA8511A1}" destId="{68BAD2B8-815E-4E87-829A-A3580C486FAC}" srcOrd="5" destOrd="0" presId="urn:microsoft.com/office/officeart/2005/8/layout/cycle5"/>
    <dgm:cxn modelId="{A5A5CE9E-A064-4548-8D2E-F21A583A1757}" type="presParOf" srcId="{43A4F0A6-7F37-43F8-A703-CB58CA8511A1}" destId="{C1CD907F-22DD-4821-8066-EE4B8DF67A3D}" srcOrd="6" destOrd="0" presId="urn:microsoft.com/office/officeart/2005/8/layout/cycle5"/>
    <dgm:cxn modelId="{98F55950-3AD0-4E37-AE68-967989FA52E5}" type="presParOf" srcId="{43A4F0A6-7F37-43F8-A703-CB58CA8511A1}" destId="{B3E07C01-364F-4ADF-9881-311440EDE0E4}" srcOrd="7" destOrd="0" presId="urn:microsoft.com/office/officeart/2005/8/layout/cycle5"/>
    <dgm:cxn modelId="{C52166C5-5667-44A0-BEC5-35DDD5FD68AD}" type="presParOf" srcId="{43A4F0A6-7F37-43F8-A703-CB58CA8511A1}" destId="{093325D8-7BAC-4C88-BF3A-4F44A1C27668}" srcOrd="8" destOrd="0" presId="urn:microsoft.com/office/officeart/2005/8/layout/cycle5"/>
    <dgm:cxn modelId="{30256497-1015-4EDA-92E6-1C38ED87E8B5}" type="presParOf" srcId="{43A4F0A6-7F37-43F8-A703-CB58CA8511A1}" destId="{6DA6E6AE-005E-4C7D-B0A8-03433F0F690B}" srcOrd="9" destOrd="0" presId="urn:microsoft.com/office/officeart/2005/8/layout/cycle5"/>
    <dgm:cxn modelId="{133AF091-13F4-4B4A-821C-525A21EB4471}" type="presParOf" srcId="{43A4F0A6-7F37-43F8-A703-CB58CA8511A1}" destId="{DB8DCA05-6677-4092-8CD3-63509A6ACAE5}" srcOrd="10" destOrd="0" presId="urn:microsoft.com/office/officeart/2005/8/layout/cycle5"/>
    <dgm:cxn modelId="{EFA00760-7769-4512-B851-397DB85E3BC1}" type="presParOf" srcId="{43A4F0A6-7F37-43F8-A703-CB58CA8511A1}" destId="{394C79C9-F92A-4909-8A36-04C182B952D3}" srcOrd="11" destOrd="0" presId="urn:microsoft.com/office/officeart/2005/8/layout/cycle5"/>
    <dgm:cxn modelId="{526EFD01-D7CB-4052-912D-9A6B6EC9C504}" type="presParOf" srcId="{43A4F0A6-7F37-43F8-A703-CB58CA8511A1}" destId="{61A9D7E5-BD69-4327-BE26-CC651E250F55}" srcOrd="12" destOrd="0" presId="urn:microsoft.com/office/officeart/2005/8/layout/cycle5"/>
    <dgm:cxn modelId="{1F61774B-65BA-4729-9734-0A11C99C5E7F}" type="presParOf" srcId="{43A4F0A6-7F37-43F8-A703-CB58CA8511A1}" destId="{39C32D69-CB26-4BFF-99AF-53B62C238939}" srcOrd="13" destOrd="0" presId="urn:microsoft.com/office/officeart/2005/8/layout/cycle5"/>
    <dgm:cxn modelId="{6CE48D1D-E20A-4361-BCFF-5528F3BF5E84}" type="presParOf" srcId="{43A4F0A6-7F37-43F8-A703-CB58CA8511A1}" destId="{54665AA4-FFE4-4107-8D1A-47D18C72B649}"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580083-E28F-4800-9893-4D2820F1ED5D}" type="doc">
      <dgm:prSet loTypeId="urn:diagrams.loki3.com/VaryingWidthList+Icon" loCatId="list" qsTypeId="urn:microsoft.com/office/officeart/2005/8/quickstyle/simple1" qsCatId="simple" csTypeId="urn:microsoft.com/office/officeart/2005/8/colors/accent1_2" csCatId="accent1" phldr="1"/>
      <dgm:spPr/>
      <dgm:t>
        <a:bodyPr/>
        <a:lstStyle/>
        <a:p>
          <a:endParaRPr lang="en-US"/>
        </a:p>
      </dgm:t>
    </dgm:pt>
    <dgm:pt modelId="{A78091C7-AD2E-4822-95B9-F13764D7CE08}">
      <dgm:prSet phldrT="[Text]" custT="1"/>
      <dgm:spPr/>
      <dgm:t>
        <a:bodyPr/>
        <a:lstStyle/>
        <a:p>
          <a:pPr algn="ctr"/>
          <a:r>
            <a:rPr lang="en-US" sz="2400" dirty="0" smtClean="0"/>
            <a:t>District	</a:t>
          </a:r>
          <a:endParaRPr lang="en-US" sz="2400" dirty="0"/>
        </a:p>
      </dgm:t>
    </dgm:pt>
    <dgm:pt modelId="{29EA3568-B648-4AC9-96E2-9E39F04D8312}" type="parTrans" cxnId="{F466A71C-7365-4030-A4BE-3271EC51E8AC}">
      <dgm:prSet/>
      <dgm:spPr/>
      <dgm:t>
        <a:bodyPr/>
        <a:lstStyle/>
        <a:p>
          <a:endParaRPr lang="en-US"/>
        </a:p>
      </dgm:t>
    </dgm:pt>
    <dgm:pt modelId="{996AD006-88FC-44B8-B55C-30F2AF3EAAEB}" type="sibTrans" cxnId="{F466A71C-7365-4030-A4BE-3271EC51E8AC}">
      <dgm:prSet/>
      <dgm:spPr/>
      <dgm:t>
        <a:bodyPr/>
        <a:lstStyle/>
        <a:p>
          <a:endParaRPr lang="en-US"/>
        </a:p>
      </dgm:t>
    </dgm:pt>
    <dgm:pt modelId="{1853DF6F-FEBF-427F-9F46-2F415C575530}">
      <dgm:prSet phldrT="[Text]" custT="1"/>
      <dgm:spPr/>
      <dgm:t>
        <a:bodyPr/>
        <a:lstStyle/>
        <a:p>
          <a:pPr algn="l"/>
          <a:r>
            <a:rPr lang="en-US" sz="2400" dirty="0" smtClean="0"/>
            <a:t>District-level Data Trend</a:t>
          </a:r>
          <a:endParaRPr lang="en-US" sz="2400" dirty="0"/>
        </a:p>
      </dgm:t>
    </dgm:pt>
    <dgm:pt modelId="{38F46CE8-79B0-4A46-9F37-1ECE62802BA4}" type="parTrans" cxnId="{5535E802-7B03-4FD2-BD5C-25EAE5707651}">
      <dgm:prSet/>
      <dgm:spPr/>
      <dgm:t>
        <a:bodyPr/>
        <a:lstStyle/>
        <a:p>
          <a:endParaRPr lang="en-US"/>
        </a:p>
      </dgm:t>
    </dgm:pt>
    <dgm:pt modelId="{9563F2F0-AE2B-4166-8CFD-68050288A5A9}" type="sibTrans" cxnId="{5535E802-7B03-4FD2-BD5C-25EAE5707651}">
      <dgm:prSet/>
      <dgm:spPr/>
      <dgm:t>
        <a:bodyPr/>
        <a:lstStyle/>
        <a:p>
          <a:endParaRPr lang="en-US"/>
        </a:p>
      </dgm:t>
    </dgm:pt>
    <dgm:pt modelId="{DBB54370-7306-4695-95D1-DAE22489FEDB}">
      <dgm:prSet phldrT="[Text]" custT="1"/>
      <dgm:spPr/>
      <dgm:t>
        <a:bodyPr/>
        <a:lstStyle/>
        <a:p>
          <a:pPr algn="ctr"/>
          <a:r>
            <a:rPr lang="en-US" sz="2400" dirty="0" smtClean="0"/>
            <a:t>School</a:t>
          </a:r>
          <a:endParaRPr lang="en-US" sz="2400" dirty="0"/>
        </a:p>
      </dgm:t>
    </dgm:pt>
    <dgm:pt modelId="{9CEEC929-4E88-49F0-90AF-0889E02EF348}" type="parTrans" cxnId="{DF2FC8BA-6640-475A-87D2-0F64311FCFDC}">
      <dgm:prSet/>
      <dgm:spPr/>
      <dgm:t>
        <a:bodyPr/>
        <a:lstStyle/>
        <a:p>
          <a:endParaRPr lang="en-US"/>
        </a:p>
      </dgm:t>
    </dgm:pt>
    <dgm:pt modelId="{CEF784AA-2960-49AF-9367-EF8317B9F292}" type="sibTrans" cxnId="{DF2FC8BA-6640-475A-87D2-0F64311FCFDC}">
      <dgm:prSet/>
      <dgm:spPr/>
      <dgm:t>
        <a:bodyPr/>
        <a:lstStyle/>
        <a:p>
          <a:endParaRPr lang="en-US"/>
        </a:p>
      </dgm:t>
    </dgm:pt>
    <dgm:pt modelId="{4753043B-C9C0-4E76-A8D5-4C73535B0607}">
      <dgm:prSet phldrT="[Text]" custT="1"/>
      <dgm:spPr/>
      <dgm:t>
        <a:bodyPr/>
        <a:lstStyle/>
        <a:p>
          <a:pPr algn="l"/>
          <a:r>
            <a:rPr lang="en-US" sz="2400" dirty="0" smtClean="0"/>
            <a:t>School-level Data Trends</a:t>
          </a:r>
          <a:endParaRPr lang="en-US" sz="2400" dirty="0"/>
        </a:p>
      </dgm:t>
    </dgm:pt>
    <dgm:pt modelId="{4A14B935-6DFA-4AEB-9140-6A1EA8DAC120}" type="parTrans" cxnId="{30A988CC-70FD-43CB-9282-7EB0EA2DFAEE}">
      <dgm:prSet/>
      <dgm:spPr/>
      <dgm:t>
        <a:bodyPr/>
        <a:lstStyle/>
        <a:p>
          <a:endParaRPr lang="en-US"/>
        </a:p>
      </dgm:t>
    </dgm:pt>
    <dgm:pt modelId="{C46EB73F-97C5-4C5F-8D75-2B925F39E6DD}" type="sibTrans" cxnId="{30A988CC-70FD-43CB-9282-7EB0EA2DFAEE}">
      <dgm:prSet/>
      <dgm:spPr/>
      <dgm:t>
        <a:bodyPr/>
        <a:lstStyle/>
        <a:p>
          <a:endParaRPr lang="en-US"/>
        </a:p>
      </dgm:t>
    </dgm:pt>
    <dgm:pt modelId="{BCF238A2-4504-4EAD-AD33-F325D0C72A68}">
      <dgm:prSet phldrT="[Text]" custT="1"/>
      <dgm:spPr/>
      <dgm:t>
        <a:bodyPr/>
        <a:lstStyle/>
        <a:p>
          <a:pPr algn="ctr"/>
          <a:r>
            <a:rPr lang="en-US" sz="2400" dirty="0" smtClean="0"/>
            <a:t>Team </a:t>
          </a:r>
          <a:endParaRPr lang="en-US" sz="2400" dirty="0"/>
        </a:p>
      </dgm:t>
    </dgm:pt>
    <dgm:pt modelId="{4E11A09C-8D0E-4654-91CF-FE876CE06F3E}" type="parTrans" cxnId="{9B1D4633-B6B4-43CF-BE0C-F06FB60728E3}">
      <dgm:prSet/>
      <dgm:spPr/>
      <dgm:t>
        <a:bodyPr/>
        <a:lstStyle/>
        <a:p>
          <a:endParaRPr lang="en-US"/>
        </a:p>
      </dgm:t>
    </dgm:pt>
    <dgm:pt modelId="{A5BFD948-F74A-4A67-A913-69C8809A8DF2}" type="sibTrans" cxnId="{9B1D4633-B6B4-43CF-BE0C-F06FB60728E3}">
      <dgm:prSet/>
      <dgm:spPr/>
      <dgm:t>
        <a:bodyPr/>
        <a:lstStyle/>
        <a:p>
          <a:endParaRPr lang="en-US"/>
        </a:p>
      </dgm:t>
    </dgm:pt>
    <dgm:pt modelId="{E4E5B670-93ED-4E64-85D7-BE343CF19DDF}">
      <dgm:prSet phldrT="[Text]" custT="1"/>
      <dgm:spPr/>
      <dgm:t>
        <a:bodyPr/>
        <a:lstStyle/>
        <a:p>
          <a:pPr algn="l"/>
          <a:r>
            <a:rPr lang="en-US" sz="2400" dirty="0" smtClean="0"/>
            <a:t>Previous/current year Data Trends</a:t>
          </a:r>
          <a:endParaRPr lang="en-US" sz="2400" dirty="0"/>
        </a:p>
      </dgm:t>
    </dgm:pt>
    <dgm:pt modelId="{0CEB1CB9-C989-436A-A0EE-C74DEA9A2C52}" type="parTrans" cxnId="{89AFF3BD-78AE-48B9-B56C-293B0675604B}">
      <dgm:prSet/>
      <dgm:spPr/>
      <dgm:t>
        <a:bodyPr/>
        <a:lstStyle/>
        <a:p>
          <a:endParaRPr lang="en-US"/>
        </a:p>
      </dgm:t>
    </dgm:pt>
    <dgm:pt modelId="{6F650FAB-DC75-4D31-AADB-DAD9F6A1E0B8}" type="sibTrans" cxnId="{89AFF3BD-78AE-48B9-B56C-293B0675604B}">
      <dgm:prSet/>
      <dgm:spPr/>
      <dgm:t>
        <a:bodyPr/>
        <a:lstStyle/>
        <a:p>
          <a:endParaRPr lang="en-US"/>
        </a:p>
      </dgm:t>
    </dgm:pt>
    <dgm:pt modelId="{55028890-E8B2-4372-82BD-5D377F543FB2}">
      <dgm:prSet phldrT="[Text]" custT="1"/>
      <dgm:spPr/>
      <dgm:t>
        <a:bodyPr/>
        <a:lstStyle/>
        <a:p>
          <a:pPr algn="l"/>
          <a:r>
            <a:rPr lang="en-US" sz="2400" dirty="0" smtClean="0"/>
            <a:t>WSIP and School Priority Areas</a:t>
          </a:r>
          <a:endParaRPr lang="en-US" sz="2400" dirty="0"/>
        </a:p>
      </dgm:t>
    </dgm:pt>
    <dgm:pt modelId="{B49DEFAD-9C19-4022-841B-8023AFECE81A}" type="parTrans" cxnId="{E72CB7F3-9B20-4140-8008-EC089A47B288}">
      <dgm:prSet/>
      <dgm:spPr/>
      <dgm:t>
        <a:bodyPr/>
        <a:lstStyle/>
        <a:p>
          <a:endParaRPr lang="en-US"/>
        </a:p>
      </dgm:t>
    </dgm:pt>
    <dgm:pt modelId="{7AA16E0F-DD17-4600-B6A6-289028FFC4C4}" type="sibTrans" cxnId="{E72CB7F3-9B20-4140-8008-EC089A47B288}">
      <dgm:prSet/>
      <dgm:spPr/>
      <dgm:t>
        <a:bodyPr/>
        <a:lstStyle/>
        <a:p>
          <a:endParaRPr lang="en-US"/>
        </a:p>
      </dgm:t>
    </dgm:pt>
    <dgm:pt modelId="{49455DD2-04DA-43A8-BF9A-3A6C5431A132}">
      <dgm:prSet phldrT="[Text]" custT="1"/>
      <dgm:spPr/>
      <dgm:t>
        <a:bodyPr/>
        <a:lstStyle/>
        <a:p>
          <a:pPr algn="l"/>
          <a:r>
            <a:rPr lang="en-US" sz="2400" dirty="0" smtClean="0"/>
            <a:t>District Priority Areas</a:t>
          </a:r>
          <a:endParaRPr lang="en-US" sz="2400" dirty="0"/>
        </a:p>
      </dgm:t>
    </dgm:pt>
    <dgm:pt modelId="{DE4D8590-23BF-489D-A6AA-20E3F45FC361}" type="parTrans" cxnId="{AB0D473E-E75B-4840-84FC-9D03CF5C99D6}">
      <dgm:prSet/>
      <dgm:spPr/>
      <dgm:t>
        <a:bodyPr/>
        <a:lstStyle/>
        <a:p>
          <a:endParaRPr lang="en-US"/>
        </a:p>
      </dgm:t>
    </dgm:pt>
    <dgm:pt modelId="{E66967C1-374B-4F42-A580-18C8E3A749D3}" type="sibTrans" cxnId="{AB0D473E-E75B-4840-84FC-9D03CF5C99D6}">
      <dgm:prSet/>
      <dgm:spPr/>
      <dgm:t>
        <a:bodyPr/>
        <a:lstStyle/>
        <a:p>
          <a:endParaRPr lang="en-US"/>
        </a:p>
      </dgm:t>
    </dgm:pt>
    <dgm:pt modelId="{367DA639-DAD7-4E61-A88C-6139C9CFE09F}">
      <dgm:prSet phldrT="[Text]" custT="1"/>
      <dgm:spPr/>
      <dgm:t>
        <a:bodyPr/>
        <a:lstStyle/>
        <a:p>
          <a:pPr algn="l"/>
          <a:endParaRPr lang="en-US" sz="2400" dirty="0"/>
        </a:p>
      </dgm:t>
    </dgm:pt>
    <dgm:pt modelId="{9AF24AF3-C396-4A98-85CA-056499D51D9D}" type="parTrans" cxnId="{6C11C52F-3B11-4854-A08C-59BBE3981914}">
      <dgm:prSet/>
      <dgm:spPr/>
      <dgm:t>
        <a:bodyPr/>
        <a:lstStyle/>
        <a:p>
          <a:endParaRPr lang="en-US"/>
        </a:p>
      </dgm:t>
    </dgm:pt>
    <dgm:pt modelId="{5EE3E49B-6FF6-476D-B602-E6EAE1D5C656}" type="sibTrans" cxnId="{6C11C52F-3B11-4854-A08C-59BBE3981914}">
      <dgm:prSet/>
      <dgm:spPr/>
      <dgm:t>
        <a:bodyPr/>
        <a:lstStyle/>
        <a:p>
          <a:endParaRPr lang="en-US"/>
        </a:p>
      </dgm:t>
    </dgm:pt>
    <dgm:pt modelId="{4F5E4D63-426A-466E-8075-348EA7C46B72}">
      <dgm:prSet phldrT="[Text]" custT="1"/>
      <dgm:spPr/>
      <dgm:t>
        <a:bodyPr/>
        <a:lstStyle/>
        <a:p>
          <a:pPr algn="l"/>
          <a:endParaRPr lang="en-US" sz="2400" dirty="0"/>
        </a:p>
      </dgm:t>
    </dgm:pt>
    <dgm:pt modelId="{BCD93C31-3B52-4586-81D7-6999BF7CE648}" type="parTrans" cxnId="{18AF1D69-B219-4BC3-B995-6613552B7ECF}">
      <dgm:prSet/>
      <dgm:spPr/>
      <dgm:t>
        <a:bodyPr/>
        <a:lstStyle/>
        <a:p>
          <a:endParaRPr lang="en-US"/>
        </a:p>
      </dgm:t>
    </dgm:pt>
    <dgm:pt modelId="{F7449BA0-EAEE-4F0B-ACD5-981411E9E605}" type="sibTrans" cxnId="{18AF1D69-B219-4BC3-B995-6613552B7ECF}">
      <dgm:prSet/>
      <dgm:spPr/>
      <dgm:t>
        <a:bodyPr/>
        <a:lstStyle/>
        <a:p>
          <a:endParaRPr lang="en-US"/>
        </a:p>
      </dgm:t>
    </dgm:pt>
    <dgm:pt modelId="{BCEDEB69-6AB2-434E-9412-C0FCD443E989}">
      <dgm:prSet phldrT="[Text]" custT="1"/>
      <dgm:spPr/>
      <dgm:t>
        <a:bodyPr/>
        <a:lstStyle/>
        <a:p>
          <a:pPr algn="l"/>
          <a:r>
            <a:rPr lang="en-US" sz="2400" dirty="0" smtClean="0"/>
            <a:t>Areas of Strength/Growth</a:t>
          </a:r>
          <a:endParaRPr lang="en-US" sz="2400" dirty="0"/>
        </a:p>
      </dgm:t>
    </dgm:pt>
    <dgm:pt modelId="{0BAD2E35-D27D-442A-88FB-94A6D56205A9}" type="parTrans" cxnId="{BE40C023-DD1B-44BF-B390-78F1C46CC36D}">
      <dgm:prSet/>
      <dgm:spPr/>
      <dgm:t>
        <a:bodyPr/>
        <a:lstStyle/>
        <a:p>
          <a:endParaRPr lang="en-US"/>
        </a:p>
      </dgm:t>
    </dgm:pt>
    <dgm:pt modelId="{219880DC-CDED-4898-8AB5-A8FABA683CBD}" type="sibTrans" cxnId="{BE40C023-DD1B-44BF-B390-78F1C46CC36D}">
      <dgm:prSet/>
      <dgm:spPr/>
      <dgm:t>
        <a:bodyPr/>
        <a:lstStyle/>
        <a:p>
          <a:endParaRPr lang="en-US"/>
        </a:p>
      </dgm:t>
    </dgm:pt>
    <dgm:pt modelId="{49B66E04-012C-47C1-B435-4411A5B53568}">
      <dgm:prSet phldrT="[Text]" custT="1"/>
      <dgm:spPr/>
      <dgm:t>
        <a:bodyPr/>
        <a:lstStyle/>
        <a:p>
          <a:pPr algn="ctr"/>
          <a:r>
            <a:rPr lang="en-US" sz="2400" dirty="0" smtClean="0"/>
            <a:t>Individual</a:t>
          </a:r>
          <a:endParaRPr lang="en-US" sz="2400" dirty="0"/>
        </a:p>
      </dgm:t>
    </dgm:pt>
    <dgm:pt modelId="{54D5F58C-0244-45E2-B359-A3792AB0F8E1}" type="parTrans" cxnId="{0378C60F-5604-4DB0-8E4C-E35E489DF252}">
      <dgm:prSet/>
      <dgm:spPr/>
      <dgm:t>
        <a:bodyPr/>
        <a:lstStyle/>
        <a:p>
          <a:endParaRPr lang="en-US"/>
        </a:p>
      </dgm:t>
    </dgm:pt>
    <dgm:pt modelId="{4272DB33-8F4A-4808-82C5-CA9A94CD046A}" type="sibTrans" cxnId="{0378C60F-5604-4DB0-8E4C-E35E489DF252}">
      <dgm:prSet/>
      <dgm:spPr/>
      <dgm:t>
        <a:bodyPr/>
        <a:lstStyle/>
        <a:p>
          <a:endParaRPr lang="en-US"/>
        </a:p>
      </dgm:t>
    </dgm:pt>
    <dgm:pt modelId="{04BC4309-B40C-4C56-A2FA-6323E213F065}">
      <dgm:prSet phldrT="[Text]" custT="1"/>
      <dgm:spPr/>
      <dgm:t>
        <a:bodyPr/>
        <a:lstStyle/>
        <a:p>
          <a:pPr algn="l"/>
          <a:r>
            <a:rPr lang="en-US" sz="2400" dirty="0" smtClean="0"/>
            <a:t>Student Data</a:t>
          </a:r>
          <a:endParaRPr lang="en-US" sz="2400" dirty="0"/>
        </a:p>
      </dgm:t>
    </dgm:pt>
    <dgm:pt modelId="{143EF23F-9E66-44F8-8180-46A6259E0DA9}" type="parTrans" cxnId="{68841179-1A1E-41D8-B406-76076AEA8C80}">
      <dgm:prSet/>
      <dgm:spPr/>
      <dgm:t>
        <a:bodyPr/>
        <a:lstStyle/>
        <a:p>
          <a:endParaRPr lang="en-US"/>
        </a:p>
      </dgm:t>
    </dgm:pt>
    <dgm:pt modelId="{0C94D830-74D0-411E-B004-06DB40890C70}" type="sibTrans" cxnId="{68841179-1A1E-41D8-B406-76076AEA8C80}">
      <dgm:prSet/>
      <dgm:spPr/>
      <dgm:t>
        <a:bodyPr/>
        <a:lstStyle/>
        <a:p>
          <a:endParaRPr lang="en-US"/>
        </a:p>
      </dgm:t>
    </dgm:pt>
    <dgm:pt modelId="{67326423-DE45-4E63-8A19-EC8C0305C535}">
      <dgm:prSet phldrT="[Text]"/>
      <dgm:spPr/>
      <dgm:t>
        <a:bodyPr/>
        <a:lstStyle/>
        <a:p>
          <a:pPr algn="l"/>
          <a:endParaRPr lang="en-US" sz="800" dirty="0"/>
        </a:p>
      </dgm:t>
    </dgm:pt>
    <dgm:pt modelId="{3219B957-4FF4-44AA-ADB2-9A2EAC58819B}" type="parTrans" cxnId="{9260DFD2-8721-434C-B634-E4C713C0211A}">
      <dgm:prSet/>
      <dgm:spPr/>
      <dgm:t>
        <a:bodyPr/>
        <a:lstStyle/>
        <a:p>
          <a:endParaRPr lang="en-US"/>
        </a:p>
      </dgm:t>
    </dgm:pt>
    <dgm:pt modelId="{438916FC-3259-46BB-85DA-9731AC01FE8A}" type="sibTrans" cxnId="{9260DFD2-8721-434C-B634-E4C713C0211A}">
      <dgm:prSet/>
      <dgm:spPr/>
      <dgm:t>
        <a:bodyPr/>
        <a:lstStyle/>
        <a:p>
          <a:endParaRPr lang="en-US"/>
        </a:p>
      </dgm:t>
    </dgm:pt>
    <dgm:pt modelId="{67175852-6EFF-4232-BF8D-CE032867481D}">
      <dgm:prSet phldrT="[Text]"/>
      <dgm:spPr/>
      <dgm:t>
        <a:bodyPr/>
        <a:lstStyle/>
        <a:p>
          <a:pPr algn="l"/>
          <a:endParaRPr lang="en-US" sz="800" dirty="0"/>
        </a:p>
      </dgm:t>
    </dgm:pt>
    <dgm:pt modelId="{FE9D6033-8663-4F85-8A37-F60CC2909A00}" type="parTrans" cxnId="{1806D68B-36DE-467F-8520-5BA94CAF60FB}">
      <dgm:prSet/>
      <dgm:spPr/>
      <dgm:t>
        <a:bodyPr/>
        <a:lstStyle/>
        <a:p>
          <a:endParaRPr lang="en-US"/>
        </a:p>
      </dgm:t>
    </dgm:pt>
    <dgm:pt modelId="{C72394BC-3284-4843-B701-87A0BDA6E27D}" type="sibTrans" cxnId="{1806D68B-36DE-467F-8520-5BA94CAF60FB}">
      <dgm:prSet/>
      <dgm:spPr/>
      <dgm:t>
        <a:bodyPr/>
        <a:lstStyle/>
        <a:p>
          <a:endParaRPr lang="en-US"/>
        </a:p>
      </dgm:t>
    </dgm:pt>
    <dgm:pt modelId="{439BBFE0-E67E-47AF-851F-35CEC2339E36}">
      <dgm:prSet phldrT="[Text]" custT="1"/>
      <dgm:spPr/>
      <dgm:t>
        <a:bodyPr/>
        <a:lstStyle/>
        <a:p>
          <a:pPr algn="l"/>
          <a:r>
            <a:rPr lang="en-US" sz="2400" dirty="0" smtClean="0"/>
            <a:t>Areas of Strength/Growth</a:t>
          </a:r>
          <a:endParaRPr lang="en-US" sz="2400" dirty="0"/>
        </a:p>
      </dgm:t>
    </dgm:pt>
    <dgm:pt modelId="{4C839279-3969-4680-93A9-C3BF9A61FFCA}" type="parTrans" cxnId="{C0AA7018-8CFE-43A0-A082-CD9D5D6FDF32}">
      <dgm:prSet/>
      <dgm:spPr/>
      <dgm:t>
        <a:bodyPr/>
        <a:lstStyle/>
        <a:p>
          <a:endParaRPr lang="en-US"/>
        </a:p>
      </dgm:t>
    </dgm:pt>
    <dgm:pt modelId="{D8A4C7B4-BB9D-437A-9710-D79D8EE2EF76}" type="sibTrans" cxnId="{C0AA7018-8CFE-43A0-A082-CD9D5D6FDF32}">
      <dgm:prSet/>
      <dgm:spPr/>
      <dgm:t>
        <a:bodyPr/>
        <a:lstStyle/>
        <a:p>
          <a:endParaRPr lang="en-US"/>
        </a:p>
      </dgm:t>
    </dgm:pt>
    <dgm:pt modelId="{D80FCB75-7DB8-4F03-92DA-A28D004D329E}" type="pres">
      <dgm:prSet presAssocID="{9F580083-E28F-4800-9893-4D2820F1ED5D}" presName="Name0" presStyleCnt="0">
        <dgm:presLayoutVars>
          <dgm:resizeHandles/>
        </dgm:presLayoutVars>
      </dgm:prSet>
      <dgm:spPr/>
      <dgm:t>
        <a:bodyPr/>
        <a:lstStyle/>
        <a:p>
          <a:endParaRPr lang="en-US"/>
        </a:p>
      </dgm:t>
    </dgm:pt>
    <dgm:pt modelId="{6FB921C7-4F4C-4CC2-8166-3C2A649CBDA9}" type="pres">
      <dgm:prSet presAssocID="{A78091C7-AD2E-4822-95B9-F13764D7CE08}" presName="text" presStyleLbl="node1" presStyleIdx="0" presStyleCnt="4" custScaleX="191977" custScaleY="48781">
        <dgm:presLayoutVars>
          <dgm:bulletEnabled val="1"/>
        </dgm:presLayoutVars>
      </dgm:prSet>
      <dgm:spPr/>
      <dgm:t>
        <a:bodyPr/>
        <a:lstStyle/>
        <a:p>
          <a:endParaRPr lang="en-US"/>
        </a:p>
      </dgm:t>
    </dgm:pt>
    <dgm:pt modelId="{1F0CCE13-A7A3-4808-9326-396239BFC233}" type="pres">
      <dgm:prSet presAssocID="{996AD006-88FC-44B8-B55C-30F2AF3EAAEB}" presName="space" presStyleCnt="0"/>
      <dgm:spPr/>
    </dgm:pt>
    <dgm:pt modelId="{E0AEECDB-ECA5-4C9A-9774-E350B940F113}" type="pres">
      <dgm:prSet presAssocID="{DBB54370-7306-4695-95D1-DAE22489FEDB}" presName="text" presStyleLbl="node1" presStyleIdx="1" presStyleCnt="4" custScaleX="128568" custScaleY="48463" custLinFactNeighborY="-47854">
        <dgm:presLayoutVars>
          <dgm:bulletEnabled val="1"/>
        </dgm:presLayoutVars>
      </dgm:prSet>
      <dgm:spPr/>
      <dgm:t>
        <a:bodyPr/>
        <a:lstStyle/>
        <a:p>
          <a:endParaRPr lang="en-US"/>
        </a:p>
      </dgm:t>
    </dgm:pt>
    <dgm:pt modelId="{113DE10C-0627-4F9C-AB56-9DB2B4954A27}" type="pres">
      <dgm:prSet presAssocID="{CEF784AA-2960-49AF-9367-EF8317B9F292}" presName="space" presStyleCnt="0"/>
      <dgm:spPr/>
    </dgm:pt>
    <dgm:pt modelId="{9B54B0A7-C4C8-4377-B1A4-E92D6098680E}" type="pres">
      <dgm:prSet presAssocID="{BCF238A2-4504-4EAD-AD33-F325D0C72A68}" presName="text" presStyleLbl="node1" presStyleIdx="2" presStyleCnt="4" custScaleX="105128" custScaleY="45584" custLinFactNeighborY="-68827">
        <dgm:presLayoutVars>
          <dgm:bulletEnabled val="1"/>
        </dgm:presLayoutVars>
      </dgm:prSet>
      <dgm:spPr/>
      <dgm:t>
        <a:bodyPr/>
        <a:lstStyle/>
        <a:p>
          <a:endParaRPr lang="en-US"/>
        </a:p>
      </dgm:t>
    </dgm:pt>
    <dgm:pt modelId="{A2F3F615-FC3A-43FD-8650-941950775155}" type="pres">
      <dgm:prSet presAssocID="{A5BFD948-F74A-4A67-A913-69C8809A8DF2}" presName="space" presStyleCnt="0"/>
      <dgm:spPr/>
    </dgm:pt>
    <dgm:pt modelId="{CC48D745-4304-4313-BD1E-90DE4308C6D9}" type="pres">
      <dgm:prSet presAssocID="{49B66E04-012C-47C1-B435-4411A5B53568}" presName="text" presStyleLbl="node1" presStyleIdx="3" presStyleCnt="4" custScaleX="125159" custScaleY="44366" custLinFactNeighborY="-81530">
        <dgm:presLayoutVars>
          <dgm:bulletEnabled val="1"/>
        </dgm:presLayoutVars>
      </dgm:prSet>
      <dgm:spPr/>
      <dgm:t>
        <a:bodyPr/>
        <a:lstStyle/>
        <a:p>
          <a:endParaRPr lang="en-US"/>
        </a:p>
      </dgm:t>
    </dgm:pt>
  </dgm:ptLst>
  <dgm:cxnLst>
    <dgm:cxn modelId="{C0AA7018-8CFE-43A0-A082-CD9D5D6FDF32}" srcId="{49B66E04-012C-47C1-B435-4411A5B53568}" destId="{439BBFE0-E67E-47AF-851F-35CEC2339E36}" srcOrd="1" destOrd="0" parTransId="{4C839279-3969-4680-93A9-C3BF9A61FFCA}" sibTransId="{D8A4C7B4-BB9D-437A-9710-D79D8EE2EF76}"/>
    <dgm:cxn modelId="{30A988CC-70FD-43CB-9282-7EB0EA2DFAEE}" srcId="{DBB54370-7306-4695-95D1-DAE22489FEDB}" destId="{4753043B-C9C0-4E76-A8D5-4C73535B0607}" srcOrd="0" destOrd="0" parTransId="{4A14B935-6DFA-4AEB-9140-6A1EA8DAC120}" sibTransId="{C46EB73F-97C5-4C5F-8D75-2B925F39E6DD}"/>
    <dgm:cxn modelId="{0E8DD953-E3BD-46E6-A2B1-7CD0020989F0}" type="presOf" srcId="{BCF238A2-4504-4EAD-AD33-F325D0C72A68}" destId="{9B54B0A7-C4C8-4377-B1A4-E92D6098680E}" srcOrd="0" destOrd="0" presId="urn:diagrams.loki3.com/VaryingWidthList+Icon"/>
    <dgm:cxn modelId="{7546D44D-7030-4C16-91E1-57F8CC37CFA5}" type="presOf" srcId="{67175852-6EFF-4232-BF8D-CE032867481D}" destId="{CC48D745-4304-4313-BD1E-90DE4308C6D9}" srcOrd="0" destOrd="4" presId="urn:diagrams.loki3.com/VaryingWidthList+Icon"/>
    <dgm:cxn modelId="{6574FCB7-3291-4391-878E-633FEF20A2A6}" type="presOf" srcId="{367DA639-DAD7-4E61-A88C-6139C9CFE09F}" destId="{9B54B0A7-C4C8-4377-B1A4-E92D6098680E}" srcOrd="0" destOrd="4" presId="urn:diagrams.loki3.com/VaryingWidthList+Icon"/>
    <dgm:cxn modelId="{9260DFD2-8721-434C-B634-E4C713C0211A}" srcId="{49B66E04-012C-47C1-B435-4411A5B53568}" destId="{67326423-DE45-4E63-8A19-EC8C0305C535}" srcOrd="2" destOrd="0" parTransId="{3219B957-4FF4-44AA-ADB2-9A2EAC58819B}" sibTransId="{438916FC-3259-46BB-85DA-9731AC01FE8A}"/>
    <dgm:cxn modelId="{5E8CB88B-6D52-48CC-890D-8BD2D271C96D}" type="presOf" srcId="{67326423-DE45-4E63-8A19-EC8C0305C535}" destId="{CC48D745-4304-4313-BD1E-90DE4308C6D9}" srcOrd="0" destOrd="3" presId="urn:diagrams.loki3.com/VaryingWidthList+Icon"/>
    <dgm:cxn modelId="{5388AE2F-9A53-4658-8049-CC16841A1266}" type="presOf" srcId="{DBB54370-7306-4695-95D1-DAE22489FEDB}" destId="{E0AEECDB-ECA5-4C9A-9774-E350B940F113}" srcOrd="0" destOrd="0" presId="urn:diagrams.loki3.com/VaryingWidthList+Icon"/>
    <dgm:cxn modelId="{4152F0B6-E3C5-45FF-A6CD-EC6BAE72D271}" type="presOf" srcId="{9F580083-E28F-4800-9893-4D2820F1ED5D}" destId="{D80FCB75-7DB8-4F03-92DA-A28D004D329E}" srcOrd="0" destOrd="0" presId="urn:diagrams.loki3.com/VaryingWidthList+Icon"/>
    <dgm:cxn modelId="{E72CB7F3-9B20-4140-8008-EC089A47B288}" srcId="{DBB54370-7306-4695-95D1-DAE22489FEDB}" destId="{55028890-E8B2-4372-82BD-5D377F543FB2}" srcOrd="1" destOrd="0" parTransId="{B49DEFAD-9C19-4022-841B-8023AFECE81A}" sibTransId="{7AA16E0F-DD17-4600-B6A6-289028FFC4C4}"/>
    <dgm:cxn modelId="{1B21F1B2-0738-457B-B580-520207BFB670}" type="presOf" srcId="{49455DD2-04DA-43A8-BF9A-3A6C5431A132}" destId="{6FB921C7-4F4C-4CC2-8166-3C2A649CBDA9}" srcOrd="0" destOrd="2" presId="urn:diagrams.loki3.com/VaryingWidthList+Icon"/>
    <dgm:cxn modelId="{89AFF3BD-78AE-48B9-B56C-293B0675604B}" srcId="{BCF238A2-4504-4EAD-AD33-F325D0C72A68}" destId="{E4E5B670-93ED-4E64-85D7-BE343CF19DDF}" srcOrd="0" destOrd="0" parTransId="{0CEB1CB9-C989-436A-A0EE-C74DEA9A2C52}" sibTransId="{6F650FAB-DC75-4D31-AADB-DAD9F6A1E0B8}"/>
    <dgm:cxn modelId="{2527130B-A31D-4847-BFA2-54E3FB8D9397}" type="presOf" srcId="{A78091C7-AD2E-4822-95B9-F13764D7CE08}" destId="{6FB921C7-4F4C-4CC2-8166-3C2A649CBDA9}" srcOrd="0" destOrd="0" presId="urn:diagrams.loki3.com/VaryingWidthList+Icon"/>
    <dgm:cxn modelId="{68841179-1A1E-41D8-B406-76076AEA8C80}" srcId="{49B66E04-012C-47C1-B435-4411A5B53568}" destId="{04BC4309-B40C-4C56-A2FA-6323E213F065}" srcOrd="0" destOrd="0" parTransId="{143EF23F-9E66-44F8-8180-46A6259E0DA9}" sibTransId="{0C94D830-74D0-411E-B004-06DB40890C70}"/>
    <dgm:cxn modelId="{F466A71C-7365-4030-A4BE-3271EC51E8AC}" srcId="{9F580083-E28F-4800-9893-4D2820F1ED5D}" destId="{A78091C7-AD2E-4822-95B9-F13764D7CE08}" srcOrd="0" destOrd="0" parTransId="{29EA3568-B648-4AC9-96E2-9E39F04D8312}" sibTransId="{996AD006-88FC-44B8-B55C-30F2AF3EAAEB}"/>
    <dgm:cxn modelId="{D590E9A3-7805-403A-8F59-ACF90F271644}" type="presOf" srcId="{439BBFE0-E67E-47AF-851F-35CEC2339E36}" destId="{CC48D745-4304-4313-BD1E-90DE4308C6D9}" srcOrd="0" destOrd="2" presId="urn:diagrams.loki3.com/VaryingWidthList+Icon"/>
    <dgm:cxn modelId="{1806D68B-36DE-467F-8520-5BA94CAF60FB}" srcId="{49B66E04-012C-47C1-B435-4411A5B53568}" destId="{67175852-6EFF-4232-BF8D-CE032867481D}" srcOrd="3" destOrd="0" parTransId="{FE9D6033-8663-4F85-8A37-F60CC2909A00}" sibTransId="{C72394BC-3284-4843-B701-87A0BDA6E27D}"/>
    <dgm:cxn modelId="{89AD4C44-F49A-40CB-B741-7A8E072253E9}" type="presOf" srcId="{4753043B-C9C0-4E76-A8D5-4C73535B0607}" destId="{E0AEECDB-ECA5-4C9A-9774-E350B940F113}" srcOrd="0" destOrd="1" presId="urn:diagrams.loki3.com/VaryingWidthList+Icon"/>
    <dgm:cxn modelId="{BE40C023-DD1B-44BF-B390-78F1C46CC36D}" srcId="{BCF238A2-4504-4EAD-AD33-F325D0C72A68}" destId="{BCEDEB69-6AB2-434E-9412-C0FCD443E989}" srcOrd="1" destOrd="0" parTransId="{0BAD2E35-D27D-442A-88FB-94A6D56205A9}" sibTransId="{219880DC-CDED-4898-8AB5-A8FABA683CBD}"/>
    <dgm:cxn modelId="{0856B568-29BC-44B2-9F86-12EF8B66B27C}" type="presOf" srcId="{E4E5B670-93ED-4E64-85D7-BE343CF19DDF}" destId="{9B54B0A7-C4C8-4377-B1A4-E92D6098680E}" srcOrd="0" destOrd="1" presId="urn:diagrams.loki3.com/VaryingWidthList+Icon"/>
    <dgm:cxn modelId="{105EA5F2-D167-408F-A3E4-9B63EC5D9874}" type="presOf" srcId="{04BC4309-B40C-4C56-A2FA-6323E213F065}" destId="{CC48D745-4304-4313-BD1E-90DE4308C6D9}" srcOrd="0" destOrd="1" presId="urn:diagrams.loki3.com/VaryingWidthList+Icon"/>
    <dgm:cxn modelId="{3947938B-4277-4E8D-860E-3CB06336B71B}" type="presOf" srcId="{4F5E4D63-426A-466E-8075-348EA7C46B72}" destId="{9B54B0A7-C4C8-4377-B1A4-E92D6098680E}" srcOrd="0" destOrd="3" presId="urn:diagrams.loki3.com/VaryingWidthList+Icon"/>
    <dgm:cxn modelId="{75C3EC1D-BB7A-428C-9915-0C06D6B9B0AA}" type="presOf" srcId="{55028890-E8B2-4372-82BD-5D377F543FB2}" destId="{E0AEECDB-ECA5-4C9A-9774-E350B940F113}" srcOrd="0" destOrd="2" presId="urn:diagrams.loki3.com/VaryingWidthList+Icon"/>
    <dgm:cxn modelId="{6C11C52F-3B11-4854-A08C-59BBE3981914}" srcId="{BCF238A2-4504-4EAD-AD33-F325D0C72A68}" destId="{367DA639-DAD7-4E61-A88C-6139C9CFE09F}" srcOrd="3" destOrd="0" parTransId="{9AF24AF3-C396-4A98-85CA-056499D51D9D}" sibTransId="{5EE3E49B-6FF6-476D-B602-E6EAE1D5C656}"/>
    <dgm:cxn modelId="{9B1D4633-B6B4-43CF-BE0C-F06FB60728E3}" srcId="{9F580083-E28F-4800-9893-4D2820F1ED5D}" destId="{BCF238A2-4504-4EAD-AD33-F325D0C72A68}" srcOrd="2" destOrd="0" parTransId="{4E11A09C-8D0E-4654-91CF-FE876CE06F3E}" sibTransId="{A5BFD948-F74A-4A67-A913-69C8809A8DF2}"/>
    <dgm:cxn modelId="{2667D977-3C4C-455B-9AF7-7EA854DD9BAE}" type="presOf" srcId="{49B66E04-012C-47C1-B435-4411A5B53568}" destId="{CC48D745-4304-4313-BD1E-90DE4308C6D9}" srcOrd="0" destOrd="0" presId="urn:diagrams.loki3.com/VaryingWidthList+Icon"/>
    <dgm:cxn modelId="{0378C60F-5604-4DB0-8E4C-E35E489DF252}" srcId="{9F580083-E28F-4800-9893-4D2820F1ED5D}" destId="{49B66E04-012C-47C1-B435-4411A5B53568}" srcOrd="3" destOrd="0" parTransId="{54D5F58C-0244-45E2-B359-A3792AB0F8E1}" sibTransId="{4272DB33-8F4A-4808-82C5-CA9A94CD046A}"/>
    <dgm:cxn modelId="{16B341EB-52B6-4C7E-96FF-7E8889C9EF2B}" type="presOf" srcId="{1853DF6F-FEBF-427F-9F46-2F415C575530}" destId="{6FB921C7-4F4C-4CC2-8166-3C2A649CBDA9}" srcOrd="0" destOrd="1" presId="urn:diagrams.loki3.com/VaryingWidthList+Icon"/>
    <dgm:cxn modelId="{DF2FC8BA-6640-475A-87D2-0F64311FCFDC}" srcId="{9F580083-E28F-4800-9893-4D2820F1ED5D}" destId="{DBB54370-7306-4695-95D1-DAE22489FEDB}" srcOrd="1" destOrd="0" parTransId="{9CEEC929-4E88-49F0-90AF-0889E02EF348}" sibTransId="{CEF784AA-2960-49AF-9367-EF8317B9F292}"/>
    <dgm:cxn modelId="{18AF1D69-B219-4BC3-B995-6613552B7ECF}" srcId="{BCF238A2-4504-4EAD-AD33-F325D0C72A68}" destId="{4F5E4D63-426A-466E-8075-348EA7C46B72}" srcOrd="2" destOrd="0" parTransId="{BCD93C31-3B52-4586-81D7-6999BF7CE648}" sibTransId="{F7449BA0-EAEE-4F0B-ACD5-981411E9E605}"/>
    <dgm:cxn modelId="{D8158470-1110-4E2E-9409-BFB46718F967}" type="presOf" srcId="{BCEDEB69-6AB2-434E-9412-C0FCD443E989}" destId="{9B54B0A7-C4C8-4377-B1A4-E92D6098680E}" srcOrd="0" destOrd="2" presId="urn:diagrams.loki3.com/VaryingWidthList+Icon"/>
    <dgm:cxn modelId="{5535E802-7B03-4FD2-BD5C-25EAE5707651}" srcId="{A78091C7-AD2E-4822-95B9-F13764D7CE08}" destId="{1853DF6F-FEBF-427F-9F46-2F415C575530}" srcOrd="0" destOrd="0" parTransId="{38F46CE8-79B0-4A46-9F37-1ECE62802BA4}" sibTransId="{9563F2F0-AE2B-4166-8CFD-68050288A5A9}"/>
    <dgm:cxn modelId="{AB0D473E-E75B-4840-84FC-9D03CF5C99D6}" srcId="{A78091C7-AD2E-4822-95B9-F13764D7CE08}" destId="{49455DD2-04DA-43A8-BF9A-3A6C5431A132}" srcOrd="1" destOrd="0" parTransId="{DE4D8590-23BF-489D-A6AA-20E3F45FC361}" sibTransId="{E66967C1-374B-4F42-A580-18C8E3A749D3}"/>
    <dgm:cxn modelId="{18C3CE2B-E3EC-4C28-B739-E2BA2D7CEE76}" type="presParOf" srcId="{D80FCB75-7DB8-4F03-92DA-A28D004D329E}" destId="{6FB921C7-4F4C-4CC2-8166-3C2A649CBDA9}" srcOrd="0" destOrd="0" presId="urn:diagrams.loki3.com/VaryingWidthList+Icon"/>
    <dgm:cxn modelId="{52143F5E-3C11-471C-882F-89DC25BE9055}" type="presParOf" srcId="{D80FCB75-7DB8-4F03-92DA-A28D004D329E}" destId="{1F0CCE13-A7A3-4808-9326-396239BFC233}" srcOrd="1" destOrd="0" presId="urn:diagrams.loki3.com/VaryingWidthList+Icon"/>
    <dgm:cxn modelId="{4AB3B71C-2184-4756-812F-D8827D00A69B}" type="presParOf" srcId="{D80FCB75-7DB8-4F03-92DA-A28D004D329E}" destId="{E0AEECDB-ECA5-4C9A-9774-E350B940F113}" srcOrd="2" destOrd="0" presId="urn:diagrams.loki3.com/VaryingWidthList+Icon"/>
    <dgm:cxn modelId="{B4E66345-8F97-4284-BB8B-C037BECA9459}" type="presParOf" srcId="{D80FCB75-7DB8-4F03-92DA-A28D004D329E}" destId="{113DE10C-0627-4F9C-AB56-9DB2B4954A27}" srcOrd="3" destOrd="0" presId="urn:diagrams.loki3.com/VaryingWidthList+Icon"/>
    <dgm:cxn modelId="{D051BF5F-9ED2-4635-B47F-84E31C836118}" type="presParOf" srcId="{D80FCB75-7DB8-4F03-92DA-A28D004D329E}" destId="{9B54B0A7-C4C8-4377-B1A4-E92D6098680E}" srcOrd="4" destOrd="0" presId="urn:diagrams.loki3.com/VaryingWidthList+Icon"/>
    <dgm:cxn modelId="{019CEB79-9C68-4C0F-B248-540297474AD5}" type="presParOf" srcId="{D80FCB75-7DB8-4F03-92DA-A28D004D329E}" destId="{A2F3F615-FC3A-43FD-8650-941950775155}" srcOrd="5" destOrd="0" presId="urn:diagrams.loki3.com/VaryingWidthList+Icon"/>
    <dgm:cxn modelId="{F9B965C4-C414-497E-AD67-A865DF5123EB}" type="presParOf" srcId="{D80FCB75-7DB8-4F03-92DA-A28D004D329E}" destId="{CC48D745-4304-4313-BD1E-90DE4308C6D9}" srcOrd="6" destOrd="0" presId="urn:diagrams.loki3.com/VaryingWidthLis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728D3D-2A34-45CC-9ABF-097101DC15FA}">
      <dsp:nvSpPr>
        <dsp:cNvPr id="0" name=""/>
        <dsp:cNvSpPr/>
      </dsp:nvSpPr>
      <dsp:spPr>
        <a:xfrm>
          <a:off x="2652194" y="115601"/>
          <a:ext cx="2136101" cy="841540"/>
        </a:xfrm>
        <a:prstGeom prst="roundRect">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2"/>
              </a:solidFill>
              <a:effectLst>
                <a:outerShdw blurRad="38100" dist="38100" dir="2700000" algn="tl">
                  <a:srgbClr val="000000">
                    <a:alpha val="43137"/>
                  </a:srgbClr>
                </a:outerShdw>
              </a:effectLst>
            </a:rPr>
            <a:t>Self-Assessment</a:t>
          </a:r>
          <a:endParaRPr lang="en-US" sz="1800" b="1" kern="1200" dirty="0">
            <a:solidFill>
              <a:schemeClr val="tx2"/>
            </a:solidFill>
            <a:effectLst>
              <a:outerShdw blurRad="38100" dist="38100" dir="2700000" algn="tl">
                <a:srgbClr val="000000">
                  <a:alpha val="43137"/>
                </a:srgbClr>
              </a:outerShdw>
            </a:effectLst>
          </a:endParaRPr>
        </a:p>
      </dsp:txBody>
      <dsp:txXfrm>
        <a:off x="2693275" y="156682"/>
        <a:ext cx="2053939" cy="759378"/>
      </dsp:txXfrm>
    </dsp:sp>
    <dsp:sp modelId="{8D348E70-70BE-488C-9ABA-D7BB12A128BA}">
      <dsp:nvSpPr>
        <dsp:cNvPr id="0" name=""/>
        <dsp:cNvSpPr/>
      </dsp:nvSpPr>
      <dsp:spPr>
        <a:xfrm>
          <a:off x="1903076" y="783935"/>
          <a:ext cx="3360352" cy="3360352"/>
        </a:xfrm>
        <a:custGeom>
          <a:avLst/>
          <a:gdLst/>
          <a:ahLst/>
          <a:cxnLst/>
          <a:rect l="0" t="0" r="0" b="0"/>
          <a:pathLst>
            <a:path>
              <a:moveTo>
                <a:pt x="2511205" y="219908"/>
              </a:moveTo>
              <a:arcTo wR="1680176" hR="1680176" stAng="17978636" swAng="615598"/>
            </a:path>
          </a:pathLst>
        </a:custGeom>
        <a:noFill/>
        <a:ln w="63500" cap="flat" cmpd="sng" algn="ctr">
          <a:solidFill>
            <a:schemeClr val="accent6">
              <a:lumMod val="50000"/>
              <a:lumOff val="50000"/>
            </a:schemeClr>
          </a:solidFill>
          <a:prstDash val="solid"/>
          <a:tailEnd type="arrow"/>
        </a:ln>
        <a:effectLst/>
      </dsp:spPr>
      <dsp:style>
        <a:lnRef idx="1">
          <a:scrgbClr r="0" g="0" b="0"/>
        </a:lnRef>
        <a:fillRef idx="0">
          <a:scrgbClr r="0" g="0" b="0"/>
        </a:fillRef>
        <a:effectRef idx="0">
          <a:scrgbClr r="0" g="0" b="0"/>
        </a:effectRef>
        <a:fontRef idx="minor"/>
      </dsp:style>
    </dsp:sp>
    <dsp:sp modelId="{94D168F7-5E1C-4F86-9EB6-A2049D5E401F}">
      <dsp:nvSpPr>
        <dsp:cNvPr id="0" name=""/>
        <dsp:cNvSpPr/>
      </dsp:nvSpPr>
      <dsp:spPr>
        <a:xfrm>
          <a:off x="4407006" y="1241384"/>
          <a:ext cx="1869203" cy="841540"/>
        </a:xfrm>
        <a:prstGeom prst="roundRect">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tx2"/>
              </a:solidFill>
              <a:effectLst>
                <a:outerShdw blurRad="38100" dist="38100" dir="2700000" algn="tl">
                  <a:srgbClr val="000000">
                    <a:alpha val="43137"/>
                  </a:srgbClr>
                </a:outerShdw>
              </a:effectLst>
            </a:rPr>
            <a:t>Analysis, goal-setting &amp; plan development</a:t>
          </a:r>
          <a:endParaRPr lang="en-US" sz="1300" b="1" kern="1200" dirty="0">
            <a:solidFill>
              <a:schemeClr val="tx2"/>
            </a:solidFill>
            <a:effectLst>
              <a:outerShdw blurRad="38100" dist="38100" dir="2700000" algn="tl">
                <a:srgbClr val="000000">
                  <a:alpha val="43137"/>
                </a:srgbClr>
              </a:outerShdw>
            </a:effectLst>
          </a:endParaRPr>
        </a:p>
      </dsp:txBody>
      <dsp:txXfrm>
        <a:off x="4448087" y="1282465"/>
        <a:ext cx="1787041" cy="759378"/>
      </dsp:txXfrm>
    </dsp:sp>
    <dsp:sp modelId="{68BAD2B8-815E-4E87-829A-A3580C486FAC}">
      <dsp:nvSpPr>
        <dsp:cNvPr id="0" name=""/>
        <dsp:cNvSpPr/>
      </dsp:nvSpPr>
      <dsp:spPr>
        <a:xfrm>
          <a:off x="2044543" y="528827"/>
          <a:ext cx="3360352" cy="3360352"/>
        </a:xfrm>
        <a:custGeom>
          <a:avLst/>
          <a:gdLst/>
          <a:ahLst/>
          <a:cxnLst/>
          <a:rect l="0" t="0" r="0" b="0"/>
          <a:pathLst>
            <a:path>
              <a:moveTo>
                <a:pt x="3360351" y="1682163"/>
              </a:moveTo>
              <a:arcTo wR="1680176" hR="1680176" stAng="21604065" swAng="794906"/>
            </a:path>
          </a:pathLst>
        </a:custGeom>
        <a:noFill/>
        <a:ln w="63500" cap="flat" cmpd="sng" algn="ctr">
          <a:solidFill>
            <a:schemeClr val="accent6">
              <a:lumMod val="50000"/>
              <a:lumOff val="50000"/>
            </a:schemeClr>
          </a:solidFill>
          <a:prstDash val="solid"/>
          <a:tailEnd type="arrow"/>
        </a:ln>
        <a:effectLst/>
      </dsp:spPr>
      <dsp:style>
        <a:lnRef idx="1">
          <a:scrgbClr r="0" g="0" b="0"/>
        </a:lnRef>
        <a:fillRef idx="0">
          <a:scrgbClr r="0" g="0" b="0"/>
        </a:fillRef>
        <a:effectRef idx="0">
          <a:scrgbClr r="0" g="0" b="0"/>
        </a:effectRef>
        <a:fontRef idx="minor"/>
      </dsp:style>
    </dsp:sp>
    <dsp:sp modelId="{C1CD907F-22DD-4821-8066-EE4B8DF67A3D}">
      <dsp:nvSpPr>
        <dsp:cNvPr id="0" name=""/>
        <dsp:cNvSpPr/>
      </dsp:nvSpPr>
      <dsp:spPr>
        <a:xfrm>
          <a:off x="4157795" y="2719481"/>
          <a:ext cx="1867352" cy="841540"/>
        </a:xfrm>
        <a:prstGeom prst="roundRect">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tx2"/>
              </a:solidFill>
              <a:effectLst>
                <a:outerShdw blurRad="38100" dist="38100" dir="2700000" algn="tl">
                  <a:srgbClr val="000000">
                    <a:alpha val="43137"/>
                  </a:srgbClr>
                </a:outerShdw>
              </a:effectLst>
            </a:rPr>
            <a:t>Implementation of the plan</a:t>
          </a:r>
          <a:endParaRPr lang="en-US" sz="1300" b="1" kern="1200" dirty="0">
            <a:solidFill>
              <a:schemeClr val="tx2"/>
            </a:solidFill>
            <a:effectLst>
              <a:outerShdw blurRad="38100" dist="38100" dir="2700000" algn="tl">
                <a:srgbClr val="000000">
                  <a:alpha val="43137"/>
                </a:srgbClr>
              </a:outerShdw>
            </a:effectLst>
          </a:endParaRPr>
        </a:p>
      </dsp:txBody>
      <dsp:txXfrm>
        <a:off x="4198876" y="2760562"/>
        <a:ext cx="1785190" cy="759378"/>
      </dsp:txXfrm>
    </dsp:sp>
    <dsp:sp modelId="{093325D8-7BAC-4C88-BF3A-4F44A1C27668}">
      <dsp:nvSpPr>
        <dsp:cNvPr id="0" name=""/>
        <dsp:cNvSpPr/>
      </dsp:nvSpPr>
      <dsp:spPr>
        <a:xfrm>
          <a:off x="2211381" y="372185"/>
          <a:ext cx="3360352" cy="3360352"/>
        </a:xfrm>
        <a:custGeom>
          <a:avLst/>
          <a:gdLst/>
          <a:ahLst/>
          <a:cxnLst/>
          <a:rect l="0" t="0" r="0" b="0"/>
          <a:pathLst>
            <a:path>
              <a:moveTo>
                <a:pt x="2195480" y="3279380"/>
              </a:moveTo>
              <a:arcTo wR="1680176" hR="1680176" stAng="4328385" swAng="1542655"/>
            </a:path>
          </a:pathLst>
        </a:custGeom>
        <a:noFill/>
        <a:ln w="63500" cap="flat" cmpd="sng" algn="ctr">
          <a:solidFill>
            <a:schemeClr val="accent6">
              <a:lumMod val="50000"/>
              <a:lumOff val="50000"/>
            </a:schemeClr>
          </a:solidFill>
          <a:prstDash val="solid"/>
          <a:tailEnd type="arrow"/>
        </a:ln>
        <a:effectLst/>
      </dsp:spPr>
      <dsp:style>
        <a:lnRef idx="1">
          <a:scrgbClr r="0" g="0" b="0"/>
        </a:lnRef>
        <a:fillRef idx="0">
          <a:scrgbClr r="0" g="0" b="0"/>
        </a:fillRef>
        <a:effectRef idx="0">
          <a:scrgbClr r="0" g="0" b="0"/>
        </a:effectRef>
        <a:fontRef idx="minor"/>
      </dsp:style>
    </dsp:sp>
    <dsp:sp modelId="{6DA6E6AE-005E-4C7D-B0A8-03433F0F690B}">
      <dsp:nvSpPr>
        <dsp:cNvPr id="0" name=""/>
        <dsp:cNvSpPr/>
      </dsp:nvSpPr>
      <dsp:spPr>
        <a:xfrm>
          <a:off x="1579713" y="2825061"/>
          <a:ext cx="2066279" cy="841540"/>
        </a:xfrm>
        <a:prstGeom prst="roundRect">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tx2"/>
              </a:solidFill>
              <a:effectLst>
                <a:outerShdw blurRad="38100" dist="38100" dir="2700000" algn="tl">
                  <a:srgbClr val="000000">
                    <a:alpha val="43137"/>
                  </a:srgbClr>
                </a:outerShdw>
              </a:effectLst>
            </a:rPr>
            <a:t>Formative Assessment/Evaluation</a:t>
          </a:r>
          <a:endParaRPr lang="en-US" sz="1300" b="1" kern="1200" dirty="0">
            <a:solidFill>
              <a:schemeClr val="tx2"/>
            </a:solidFill>
            <a:effectLst>
              <a:outerShdw blurRad="38100" dist="38100" dir="2700000" algn="tl">
                <a:srgbClr val="000000">
                  <a:alpha val="43137"/>
                </a:srgbClr>
              </a:outerShdw>
            </a:effectLst>
          </a:endParaRPr>
        </a:p>
      </dsp:txBody>
      <dsp:txXfrm>
        <a:off x="1620794" y="2866142"/>
        <a:ext cx="1984117" cy="759378"/>
      </dsp:txXfrm>
    </dsp:sp>
    <dsp:sp modelId="{394C79C9-F92A-4909-8A36-04C182B952D3}">
      <dsp:nvSpPr>
        <dsp:cNvPr id="0" name=""/>
        <dsp:cNvSpPr/>
      </dsp:nvSpPr>
      <dsp:spPr>
        <a:xfrm>
          <a:off x="2041154" y="245855"/>
          <a:ext cx="3360352" cy="3360352"/>
        </a:xfrm>
        <a:custGeom>
          <a:avLst/>
          <a:gdLst/>
          <a:ahLst/>
          <a:cxnLst/>
          <a:rect l="0" t="0" r="0" b="0"/>
          <a:pathLst>
            <a:path>
              <a:moveTo>
                <a:pt x="176219" y="2429245"/>
              </a:moveTo>
              <a:arcTo wR="1680176" hR="1680176" stAng="9211421" swAng="1077028"/>
            </a:path>
          </a:pathLst>
        </a:custGeom>
        <a:noFill/>
        <a:ln w="63500" cap="flat" cmpd="sng" algn="ctr">
          <a:solidFill>
            <a:schemeClr val="accent6">
              <a:lumMod val="50000"/>
              <a:lumOff val="50000"/>
            </a:schemeClr>
          </a:solidFill>
          <a:prstDash val="solid"/>
          <a:tailEnd type="arrow"/>
        </a:ln>
        <a:effectLst/>
      </dsp:spPr>
      <dsp:style>
        <a:lnRef idx="1">
          <a:scrgbClr r="0" g="0" b="0"/>
        </a:lnRef>
        <a:fillRef idx="0">
          <a:scrgbClr r="0" g="0" b="0"/>
        </a:fillRef>
        <a:effectRef idx="0">
          <a:scrgbClr r="0" g="0" b="0"/>
        </a:effectRef>
        <a:fontRef idx="minor"/>
      </dsp:style>
    </dsp:sp>
    <dsp:sp modelId="{61A9D7E5-BD69-4327-BE26-CC651E250F55}">
      <dsp:nvSpPr>
        <dsp:cNvPr id="0" name=""/>
        <dsp:cNvSpPr/>
      </dsp:nvSpPr>
      <dsp:spPr>
        <a:xfrm>
          <a:off x="1195242" y="1162255"/>
          <a:ext cx="1854120" cy="841540"/>
        </a:xfrm>
        <a:prstGeom prst="roundRect">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tx2"/>
              </a:solidFill>
              <a:effectLst>
                <a:outerShdw blurRad="38100" dist="38100" dir="2700000" algn="tl">
                  <a:srgbClr val="000000">
                    <a:alpha val="43137"/>
                  </a:srgbClr>
                </a:outerShdw>
              </a:effectLst>
            </a:rPr>
            <a:t>Summative Evaluation</a:t>
          </a:r>
          <a:endParaRPr lang="en-US" sz="1300" b="1" kern="1200" dirty="0">
            <a:solidFill>
              <a:schemeClr val="tx2"/>
            </a:solidFill>
            <a:effectLst>
              <a:outerShdw blurRad="38100" dist="38100" dir="2700000" algn="tl">
                <a:srgbClr val="000000">
                  <a:alpha val="43137"/>
                </a:srgbClr>
              </a:outerShdw>
            </a:effectLst>
          </a:endParaRPr>
        </a:p>
      </dsp:txBody>
      <dsp:txXfrm>
        <a:off x="1236323" y="1203336"/>
        <a:ext cx="1771958" cy="759378"/>
      </dsp:txXfrm>
    </dsp:sp>
    <dsp:sp modelId="{54665AA4-FFE4-4107-8D1A-47D18C72B649}">
      <dsp:nvSpPr>
        <dsp:cNvPr id="0" name=""/>
        <dsp:cNvSpPr/>
      </dsp:nvSpPr>
      <dsp:spPr>
        <a:xfrm>
          <a:off x="2155979" y="776286"/>
          <a:ext cx="3360352" cy="3360352"/>
        </a:xfrm>
        <a:custGeom>
          <a:avLst/>
          <a:gdLst/>
          <a:ahLst/>
          <a:cxnLst/>
          <a:rect l="0" t="0" r="0" b="0"/>
          <a:pathLst>
            <a:path>
              <a:moveTo>
                <a:pt x="667434" y="339525"/>
              </a:moveTo>
              <a:arcTo wR="1680176" hR="1680176" stAng="13975933" swAng="461154"/>
            </a:path>
          </a:pathLst>
        </a:custGeom>
        <a:noFill/>
        <a:ln w="63500" cap="flat" cmpd="sng" algn="ctr">
          <a:solidFill>
            <a:schemeClr val="accent6">
              <a:lumMod val="50000"/>
              <a:lumOff val="5000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B921C7-4F4C-4CC2-8166-3C2A649CBDA9}">
      <dsp:nvSpPr>
        <dsp:cNvPr id="0" name=""/>
        <dsp:cNvSpPr/>
      </dsp:nvSpPr>
      <dsp:spPr>
        <a:xfrm>
          <a:off x="857245" y="5134"/>
          <a:ext cx="7429509" cy="133452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ctr" defTabSz="1066800">
            <a:lnSpc>
              <a:spcPct val="90000"/>
            </a:lnSpc>
            <a:spcBef>
              <a:spcPct val="0"/>
            </a:spcBef>
            <a:spcAft>
              <a:spcPct val="35000"/>
            </a:spcAft>
          </a:pPr>
          <a:r>
            <a:rPr lang="en-US" sz="2400" kern="1200" dirty="0" smtClean="0"/>
            <a:t>District	</a:t>
          </a:r>
          <a:endParaRPr lang="en-US" sz="2400" kern="1200" dirty="0"/>
        </a:p>
        <a:p>
          <a:pPr marL="228600" lvl="1" indent="-228600" algn="l" defTabSz="1066800">
            <a:lnSpc>
              <a:spcPct val="90000"/>
            </a:lnSpc>
            <a:spcBef>
              <a:spcPct val="0"/>
            </a:spcBef>
            <a:spcAft>
              <a:spcPct val="15000"/>
            </a:spcAft>
            <a:buChar char="••"/>
          </a:pPr>
          <a:r>
            <a:rPr lang="en-US" sz="2400" kern="1200" dirty="0" smtClean="0"/>
            <a:t>District-level Data Trend</a:t>
          </a:r>
          <a:endParaRPr lang="en-US" sz="2400" kern="1200" dirty="0"/>
        </a:p>
        <a:p>
          <a:pPr marL="228600" lvl="1" indent="-228600" algn="l" defTabSz="1066800">
            <a:lnSpc>
              <a:spcPct val="90000"/>
            </a:lnSpc>
            <a:spcBef>
              <a:spcPct val="0"/>
            </a:spcBef>
            <a:spcAft>
              <a:spcPct val="15000"/>
            </a:spcAft>
            <a:buChar char="••"/>
          </a:pPr>
          <a:r>
            <a:rPr lang="en-US" sz="2400" kern="1200" dirty="0" smtClean="0"/>
            <a:t>District Priority Areas</a:t>
          </a:r>
          <a:endParaRPr lang="en-US" sz="2400" kern="1200" dirty="0"/>
        </a:p>
      </dsp:txBody>
      <dsp:txXfrm>
        <a:off x="857245" y="5134"/>
        <a:ext cx="7429509" cy="1334527"/>
      </dsp:txXfrm>
    </dsp:sp>
    <dsp:sp modelId="{E0AEECDB-ECA5-4C9A-9774-E350B940F113}">
      <dsp:nvSpPr>
        <dsp:cNvPr id="0" name=""/>
        <dsp:cNvSpPr/>
      </dsp:nvSpPr>
      <dsp:spPr>
        <a:xfrm>
          <a:off x="1447797" y="1410991"/>
          <a:ext cx="6248404" cy="132582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ctr" defTabSz="1066800">
            <a:lnSpc>
              <a:spcPct val="90000"/>
            </a:lnSpc>
            <a:spcBef>
              <a:spcPct val="0"/>
            </a:spcBef>
            <a:spcAft>
              <a:spcPct val="35000"/>
            </a:spcAft>
          </a:pPr>
          <a:r>
            <a:rPr lang="en-US" sz="2400" kern="1200" dirty="0" smtClean="0"/>
            <a:t>School</a:t>
          </a:r>
          <a:endParaRPr lang="en-US" sz="2400" kern="1200" dirty="0"/>
        </a:p>
        <a:p>
          <a:pPr marL="228600" lvl="1" indent="-228600" algn="l" defTabSz="1066800">
            <a:lnSpc>
              <a:spcPct val="90000"/>
            </a:lnSpc>
            <a:spcBef>
              <a:spcPct val="0"/>
            </a:spcBef>
            <a:spcAft>
              <a:spcPct val="15000"/>
            </a:spcAft>
            <a:buChar char="••"/>
          </a:pPr>
          <a:r>
            <a:rPr lang="en-US" sz="2400" kern="1200" dirty="0" smtClean="0"/>
            <a:t>School-level Data Trends</a:t>
          </a:r>
          <a:endParaRPr lang="en-US" sz="2400" kern="1200" dirty="0"/>
        </a:p>
        <a:p>
          <a:pPr marL="228600" lvl="1" indent="-228600" algn="l" defTabSz="1066800">
            <a:lnSpc>
              <a:spcPct val="90000"/>
            </a:lnSpc>
            <a:spcBef>
              <a:spcPct val="0"/>
            </a:spcBef>
            <a:spcAft>
              <a:spcPct val="15000"/>
            </a:spcAft>
            <a:buChar char="••"/>
          </a:pPr>
          <a:r>
            <a:rPr lang="en-US" sz="2400" kern="1200" dirty="0" smtClean="0"/>
            <a:t>WSIP and School Priority Areas</a:t>
          </a:r>
          <a:endParaRPr lang="en-US" sz="2400" kern="1200" dirty="0"/>
        </a:p>
      </dsp:txBody>
      <dsp:txXfrm>
        <a:off x="1447797" y="1410991"/>
        <a:ext cx="6248404" cy="1325828"/>
      </dsp:txXfrm>
    </dsp:sp>
    <dsp:sp modelId="{9B54B0A7-C4C8-4377-B1A4-E92D6098680E}">
      <dsp:nvSpPr>
        <dsp:cNvPr id="0" name=""/>
        <dsp:cNvSpPr/>
      </dsp:nvSpPr>
      <dsp:spPr>
        <a:xfrm>
          <a:off x="1733544" y="2844918"/>
          <a:ext cx="5676912" cy="12470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ctr" defTabSz="1066800">
            <a:lnSpc>
              <a:spcPct val="90000"/>
            </a:lnSpc>
            <a:spcBef>
              <a:spcPct val="0"/>
            </a:spcBef>
            <a:spcAft>
              <a:spcPct val="35000"/>
            </a:spcAft>
          </a:pPr>
          <a:r>
            <a:rPr lang="en-US" sz="2400" kern="1200" dirty="0" smtClean="0"/>
            <a:t>Team </a:t>
          </a:r>
          <a:endParaRPr lang="en-US" sz="2400" kern="1200" dirty="0"/>
        </a:p>
        <a:p>
          <a:pPr marL="228600" lvl="1" indent="-228600" algn="l" defTabSz="1066800">
            <a:lnSpc>
              <a:spcPct val="90000"/>
            </a:lnSpc>
            <a:spcBef>
              <a:spcPct val="0"/>
            </a:spcBef>
            <a:spcAft>
              <a:spcPct val="15000"/>
            </a:spcAft>
            <a:buChar char="••"/>
          </a:pPr>
          <a:r>
            <a:rPr lang="en-US" sz="2400" kern="1200" dirty="0" smtClean="0"/>
            <a:t>Previous/current year Data Trends</a:t>
          </a:r>
          <a:endParaRPr lang="en-US" sz="2400" kern="1200" dirty="0"/>
        </a:p>
        <a:p>
          <a:pPr marL="228600" lvl="1" indent="-228600" algn="l" defTabSz="1066800">
            <a:lnSpc>
              <a:spcPct val="90000"/>
            </a:lnSpc>
            <a:spcBef>
              <a:spcPct val="0"/>
            </a:spcBef>
            <a:spcAft>
              <a:spcPct val="15000"/>
            </a:spcAft>
            <a:buChar char="••"/>
          </a:pPr>
          <a:r>
            <a:rPr lang="en-US" sz="2400" kern="1200" dirty="0" smtClean="0"/>
            <a:t>Areas of Strength/Growth</a:t>
          </a:r>
          <a:endParaRPr lang="en-US" sz="2400" kern="1200" dirty="0"/>
        </a:p>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endParaRPr lang="en-US" sz="2400" kern="1200" dirty="0"/>
        </a:p>
      </dsp:txBody>
      <dsp:txXfrm>
        <a:off x="1733544" y="2844918"/>
        <a:ext cx="5676912" cy="1247065"/>
      </dsp:txXfrm>
    </dsp:sp>
    <dsp:sp modelId="{CC48D745-4304-4313-BD1E-90DE4308C6D9}">
      <dsp:nvSpPr>
        <dsp:cNvPr id="0" name=""/>
        <dsp:cNvSpPr/>
      </dsp:nvSpPr>
      <dsp:spPr>
        <a:xfrm>
          <a:off x="1981208" y="4211396"/>
          <a:ext cx="5181582" cy="121374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ctr" defTabSz="1066800">
            <a:lnSpc>
              <a:spcPct val="90000"/>
            </a:lnSpc>
            <a:spcBef>
              <a:spcPct val="0"/>
            </a:spcBef>
            <a:spcAft>
              <a:spcPct val="35000"/>
            </a:spcAft>
          </a:pPr>
          <a:r>
            <a:rPr lang="en-US" sz="2400" kern="1200" dirty="0" smtClean="0"/>
            <a:t>Individual</a:t>
          </a:r>
          <a:endParaRPr lang="en-US" sz="2400" kern="1200" dirty="0"/>
        </a:p>
        <a:p>
          <a:pPr marL="228600" lvl="1" indent="-228600" algn="l" defTabSz="1066800">
            <a:lnSpc>
              <a:spcPct val="90000"/>
            </a:lnSpc>
            <a:spcBef>
              <a:spcPct val="0"/>
            </a:spcBef>
            <a:spcAft>
              <a:spcPct val="15000"/>
            </a:spcAft>
            <a:buChar char="••"/>
          </a:pPr>
          <a:r>
            <a:rPr lang="en-US" sz="2400" kern="1200" dirty="0" smtClean="0"/>
            <a:t>Student Data</a:t>
          </a:r>
          <a:endParaRPr lang="en-US" sz="2400" kern="1200" dirty="0"/>
        </a:p>
        <a:p>
          <a:pPr marL="228600" lvl="1" indent="-228600" algn="l" defTabSz="1066800">
            <a:lnSpc>
              <a:spcPct val="90000"/>
            </a:lnSpc>
            <a:spcBef>
              <a:spcPct val="0"/>
            </a:spcBef>
            <a:spcAft>
              <a:spcPct val="15000"/>
            </a:spcAft>
            <a:buChar char="••"/>
          </a:pPr>
          <a:r>
            <a:rPr lang="en-US" sz="2400" kern="1200" dirty="0" smtClean="0"/>
            <a:t>Areas of Strength/Growth</a:t>
          </a:r>
          <a:endParaRPr lang="en-US" sz="2400" kern="1200" dirty="0"/>
        </a:p>
        <a:p>
          <a:pPr marL="57150" lvl="1" indent="-57150" algn="l" defTabSz="355600">
            <a:lnSpc>
              <a:spcPct val="90000"/>
            </a:lnSpc>
            <a:spcBef>
              <a:spcPct val="0"/>
            </a:spcBef>
            <a:spcAft>
              <a:spcPct val="15000"/>
            </a:spcAft>
            <a:buChar char="••"/>
          </a:pPr>
          <a:endParaRPr lang="en-US" sz="800" kern="1200" dirty="0"/>
        </a:p>
        <a:p>
          <a:pPr marL="57150" lvl="1" indent="-57150" algn="l" defTabSz="355600">
            <a:lnSpc>
              <a:spcPct val="90000"/>
            </a:lnSpc>
            <a:spcBef>
              <a:spcPct val="0"/>
            </a:spcBef>
            <a:spcAft>
              <a:spcPct val="15000"/>
            </a:spcAft>
            <a:buChar char="••"/>
          </a:pPr>
          <a:endParaRPr lang="en-US" sz="800" kern="1200" dirty="0"/>
        </a:p>
      </dsp:txBody>
      <dsp:txXfrm>
        <a:off x="1981208" y="4211396"/>
        <a:ext cx="5181582" cy="1213744"/>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2" y="1"/>
            <a:ext cx="3041968" cy="464025"/>
          </a:xfrm>
          <a:prstGeom prst="rect">
            <a:avLst/>
          </a:prstGeom>
          <a:noFill/>
          <a:ln w="9525">
            <a:noFill/>
            <a:miter lim="800000"/>
            <a:headEnd/>
            <a:tailEnd/>
          </a:ln>
        </p:spPr>
        <p:txBody>
          <a:bodyPr vert="horz" wrap="square" lIns="93305" tIns="46650" rIns="93305" bIns="46650" numCol="1" anchor="t" anchorCtr="0" compatLnSpc="1">
            <a:prstTxWarp prst="textNoShape">
              <a:avLst/>
            </a:prstTxWarp>
          </a:bodyPr>
          <a:lstStyle>
            <a:lvl1pPr defTabSz="930357">
              <a:defRPr sz="1200">
                <a:latin typeface="Calibri" charset="0"/>
                <a:ea typeface="Arial" charset="0"/>
                <a:cs typeface="Arial" charset="0"/>
              </a:defRPr>
            </a:lvl1pPr>
          </a:lstStyle>
          <a:p>
            <a:pPr>
              <a:defRPr/>
            </a:pPr>
            <a:r>
              <a:rPr lang="en-US"/>
              <a:t>Supporting Effective Teaching </a:t>
            </a:r>
          </a:p>
          <a:p>
            <a:pPr>
              <a:defRPr/>
            </a:pPr>
            <a:r>
              <a:rPr lang="en-US"/>
              <a:t>Through Educator Evaluation in BPS</a:t>
            </a:r>
          </a:p>
        </p:txBody>
      </p:sp>
      <p:sp>
        <p:nvSpPr>
          <p:cNvPr id="4" name="Footer Placeholder 3"/>
          <p:cNvSpPr>
            <a:spLocks noGrp="1"/>
          </p:cNvSpPr>
          <p:nvPr>
            <p:ph type="ftr" sz="quarter" idx="2"/>
          </p:nvPr>
        </p:nvSpPr>
        <p:spPr bwMode="auto">
          <a:xfrm>
            <a:off x="2" y="8840312"/>
            <a:ext cx="3041968" cy="464025"/>
          </a:xfrm>
          <a:prstGeom prst="rect">
            <a:avLst/>
          </a:prstGeom>
          <a:noFill/>
          <a:ln w="9525">
            <a:noFill/>
            <a:miter lim="800000"/>
            <a:headEnd/>
            <a:tailEnd/>
          </a:ln>
        </p:spPr>
        <p:txBody>
          <a:bodyPr vert="horz" wrap="square" lIns="93305" tIns="46650" rIns="93305" bIns="46650" numCol="1" anchor="b" anchorCtr="0" compatLnSpc="1">
            <a:prstTxWarp prst="textNoShape">
              <a:avLst/>
            </a:prstTxWarp>
          </a:bodyPr>
          <a:lstStyle>
            <a:lvl1pPr defTabSz="930357">
              <a:defRPr sz="1200">
                <a:latin typeface="Calibri" charset="0"/>
                <a:ea typeface="Arial" charset="0"/>
                <a:cs typeface="Arial" charset="0"/>
              </a:defRPr>
            </a:lvl1pPr>
          </a:lstStyle>
          <a:p>
            <a:pPr>
              <a:defRPr/>
            </a:pPr>
            <a:endParaRPr lang="en-US"/>
          </a:p>
        </p:txBody>
      </p:sp>
      <p:sp>
        <p:nvSpPr>
          <p:cNvPr id="5" name="Slide Number Placeholder 4"/>
          <p:cNvSpPr>
            <a:spLocks noGrp="1"/>
          </p:cNvSpPr>
          <p:nvPr>
            <p:ph type="sldNum" sz="quarter" idx="3"/>
          </p:nvPr>
        </p:nvSpPr>
        <p:spPr bwMode="auto">
          <a:xfrm>
            <a:off x="3976335" y="8840312"/>
            <a:ext cx="3041968" cy="464025"/>
          </a:xfrm>
          <a:prstGeom prst="rect">
            <a:avLst/>
          </a:prstGeom>
          <a:noFill/>
          <a:ln w="9525">
            <a:noFill/>
            <a:miter lim="800000"/>
            <a:headEnd/>
            <a:tailEnd/>
          </a:ln>
        </p:spPr>
        <p:txBody>
          <a:bodyPr vert="horz" wrap="square" lIns="93305" tIns="46650" rIns="93305" bIns="46650" numCol="1" anchor="b" anchorCtr="0" compatLnSpc="1">
            <a:prstTxWarp prst="textNoShape">
              <a:avLst/>
            </a:prstTxWarp>
          </a:bodyPr>
          <a:lstStyle>
            <a:lvl1pPr algn="r" defTabSz="928755">
              <a:defRPr sz="1200">
                <a:latin typeface="Calibri" pitchFamily="34" charset="0"/>
              </a:defRPr>
            </a:lvl1pPr>
          </a:lstStyle>
          <a:p>
            <a:pPr>
              <a:defRPr/>
            </a:pPr>
            <a:fld id="{9B678696-CF33-4400-8961-EC7845D3EF90}" type="slidenum">
              <a:rPr lang="en-US"/>
              <a:pPr>
                <a:defRPr/>
              </a:pPr>
              <a:t>‹#›</a:t>
            </a:fld>
            <a:endParaRPr lang="en-US"/>
          </a:p>
        </p:txBody>
      </p:sp>
    </p:spTree>
    <p:extLst>
      <p:ext uri="{BB962C8B-B14F-4D97-AF65-F5344CB8AC3E}">
        <p14:creationId xmlns:p14="http://schemas.microsoft.com/office/powerpoint/2010/main" val="29664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2" y="2"/>
            <a:ext cx="3041968" cy="465615"/>
          </a:xfrm>
          <a:prstGeom prst="rect">
            <a:avLst/>
          </a:prstGeom>
          <a:noFill/>
          <a:ln w="9525">
            <a:noFill/>
            <a:miter lim="800000"/>
            <a:headEnd/>
            <a:tailEnd/>
          </a:ln>
        </p:spPr>
        <p:txBody>
          <a:bodyPr vert="horz" wrap="square" lIns="94853" tIns="47426" rIns="94853" bIns="47426" numCol="1" anchor="t" anchorCtr="0" compatLnSpc="1">
            <a:prstTxWarp prst="textNoShape">
              <a:avLst/>
            </a:prstTxWarp>
          </a:bodyPr>
          <a:lstStyle>
            <a:lvl1pPr defTabSz="930357">
              <a:defRPr sz="1200">
                <a:latin typeface="Calibri" charset="0"/>
                <a:ea typeface="Arial" charset="0"/>
                <a:cs typeface="Arial" charset="0"/>
              </a:defRPr>
            </a:lvl1pPr>
          </a:lstStyle>
          <a:p>
            <a:pPr>
              <a:defRPr/>
            </a:pPr>
            <a:r>
              <a:rPr lang="en-US"/>
              <a:t>East Boston High Schools</a:t>
            </a:r>
          </a:p>
        </p:txBody>
      </p:sp>
      <p:sp>
        <p:nvSpPr>
          <p:cNvPr id="3" name="Date Placeholder 2"/>
          <p:cNvSpPr>
            <a:spLocks noGrp="1"/>
          </p:cNvSpPr>
          <p:nvPr>
            <p:ph type="dt" idx="1"/>
          </p:nvPr>
        </p:nvSpPr>
        <p:spPr bwMode="auto">
          <a:xfrm>
            <a:off x="3976335" y="2"/>
            <a:ext cx="3041968" cy="465615"/>
          </a:xfrm>
          <a:prstGeom prst="rect">
            <a:avLst/>
          </a:prstGeom>
          <a:noFill/>
          <a:ln w="9525">
            <a:noFill/>
            <a:miter lim="800000"/>
            <a:headEnd/>
            <a:tailEnd/>
          </a:ln>
        </p:spPr>
        <p:txBody>
          <a:bodyPr vert="horz" wrap="square" lIns="94853" tIns="47426" rIns="94853" bIns="47426" numCol="1" anchor="t" anchorCtr="0" compatLnSpc="1">
            <a:prstTxWarp prst="textNoShape">
              <a:avLst/>
            </a:prstTxWarp>
          </a:bodyPr>
          <a:lstStyle>
            <a:lvl1pPr algn="r" defTabSz="928755">
              <a:defRPr sz="1200">
                <a:latin typeface="Calibri" pitchFamily="34" charset="0"/>
              </a:defRPr>
            </a:lvl1pPr>
          </a:lstStyle>
          <a:p>
            <a:pPr>
              <a:defRPr/>
            </a:pPr>
            <a:fld id="{CC3D65C3-4D67-4EA2-A6D6-65CF9CF8B6E4}" type="datetime1">
              <a:rPr lang="en-US"/>
              <a:pPr>
                <a:defRPr/>
              </a:pPr>
              <a:t>8/27/2012</a:t>
            </a:fld>
            <a:endParaRPr lang="en-US"/>
          </a:p>
        </p:txBody>
      </p:sp>
      <p:sp>
        <p:nvSpPr>
          <p:cNvPr id="4" name="Slide Image Placeholder 3"/>
          <p:cNvSpPr>
            <a:spLocks noGrp="1" noRot="1" noChangeAspect="1"/>
          </p:cNvSpPr>
          <p:nvPr>
            <p:ph type="sldImg" idx="2"/>
          </p:nvPr>
        </p:nvSpPr>
        <p:spPr bwMode="auto">
          <a:xfrm>
            <a:off x="1184275" y="698500"/>
            <a:ext cx="4651375" cy="3489325"/>
          </a:xfrm>
          <a:prstGeom prst="rect">
            <a:avLst/>
          </a:prstGeom>
          <a:noFill/>
          <a:ln w="12700">
            <a:solidFill>
              <a:srgbClr val="000000"/>
            </a:solidFill>
            <a:miter lim="800000"/>
            <a:headEnd/>
            <a:tailEnd/>
          </a:ln>
        </p:spPr>
        <p:txBody>
          <a:bodyPr vert="horz" wrap="square" lIns="93405" tIns="46701" rIns="93405" bIns="46701" numCol="1" anchor="ctr" anchorCtr="0" compatLnSpc="1">
            <a:prstTxWarp prst="textNoShape">
              <a:avLst/>
            </a:prstTxWarp>
          </a:bodyPr>
          <a:lstStyle/>
          <a:p>
            <a:pPr lvl="0"/>
            <a:r>
              <a:rPr lang="en-US" noProof="0" dirty="0" smtClean="0"/>
              <a:t>    </a:t>
            </a:r>
            <a:endParaRPr lang="en-US" noProof="0" dirty="0"/>
          </a:p>
        </p:txBody>
      </p:sp>
      <p:sp>
        <p:nvSpPr>
          <p:cNvPr id="6" name="Footer Placeholder 5"/>
          <p:cNvSpPr>
            <a:spLocks noGrp="1"/>
          </p:cNvSpPr>
          <p:nvPr>
            <p:ph type="ftr" sz="quarter" idx="4"/>
          </p:nvPr>
        </p:nvSpPr>
        <p:spPr bwMode="auto">
          <a:xfrm>
            <a:off x="2" y="8838725"/>
            <a:ext cx="3041968" cy="465615"/>
          </a:xfrm>
          <a:prstGeom prst="rect">
            <a:avLst/>
          </a:prstGeom>
          <a:noFill/>
          <a:ln w="9525">
            <a:noFill/>
            <a:miter lim="800000"/>
            <a:headEnd/>
            <a:tailEnd/>
          </a:ln>
        </p:spPr>
        <p:txBody>
          <a:bodyPr vert="horz" wrap="square" lIns="94853" tIns="47426" rIns="94853" bIns="47426" numCol="1" anchor="b" anchorCtr="0" compatLnSpc="1">
            <a:prstTxWarp prst="textNoShape">
              <a:avLst/>
            </a:prstTxWarp>
          </a:bodyPr>
          <a:lstStyle>
            <a:lvl1pPr defTabSz="930357">
              <a:defRPr sz="1200">
                <a:latin typeface="Calibri" charset="0"/>
                <a:ea typeface="Arial" charset="0"/>
                <a:cs typeface="Arial" charset="0"/>
              </a:defRPr>
            </a:lvl1pPr>
          </a:lstStyle>
          <a:p>
            <a:pPr>
              <a:defRPr/>
            </a:pPr>
            <a:endParaRPr lang="en-US"/>
          </a:p>
        </p:txBody>
      </p:sp>
      <p:sp>
        <p:nvSpPr>
          <p:cNvPr id="7" name="Slide Number Placeholder 6"/>
          <p:cNvSpPr>
            <a:spLocks noGrp="1"/>
          </p:cNvSpPr>
          <p:nvPr>
            <p:ph type="sldNum" sz="quarter" idx="5"/>
          </p:nvPr>
        </p:nvSpPr>
        <p:spPr bwMode="auto">
          <a:xfrm>
            <a:off x="3976335" y="8838725"/>
            <a:ext cx="3041968" cy="465615"/>
          </a:xfrm>
          <a:prstGeom prst="rect">
            <a:avLst/>
          </a:prstGeom>
          <a:noFill/>
          <a:ln w="9525">
            <a:noFill/>
            <a:miter lim="800000"/>
            <a:headEnd/>
            <a:tailEnd/>
          </a:ln>
        </p:spPr>
        <p:txBody>
          <a:bodyPr vert="horz" wrap="square" lIns="94853" tIns="47426" rIns="94853" bIns="47426" numCol="1" anchor="b" anchorCtr="0" compatLnSpc="1">
            <a:prstTxWarp prst="textNoShape">
              <a:avLst/>
            </a:prstTxWarp>
          </a:bodyPr>
          <a:lstStyle>
            <a:lvl1pPr algn="r" defTabSz="928755">
              <a:defRPr sz="1200">
                <a:latin typeface="Calibri" pitchFamily="34" charset="0"/>
              </a:defRPr>
            </a:lvl1pPr>
          </a:lstStyle>
          <a:p>
            <a:pPr>
              <a:defRPr/>
            </a:pPr>
            <a:fld id="{A6EDBEB5-97CC-46A3-A3F3-CA3DCC5F3492}" type="slidenum">
              <a:rPr lang="en-US"/>
              <a:pPr>
                <a:defRPr/>
              </a:pPr>
              <a:t>‹#›</a:t>
            </a:fld>
            <a:endParaRPr lang="en-US"/>
          </a:p>
        </p:txBody>
      </p:sp>
    </p:spTree>
    <p:extLst>
      <p:ext uri="{BB962C8B-B14F-4D97-AF65-F5344CB8AC3E}">
        <p14:creationId xmlns:p14="http://schemas.microsoft.com/office/powerpoint/2010/main" val="2244529495"/>
      </p:ext>
    </p:extLst>
  </p:cSld>
  <p:clrMap bg1="lt1" tx1="dk1" bg2="lt2" tx2="dk2" accent1="accent1" accent2="accent2" accent3="accent3" accent4="accent4" accent5="accent5" accent6="accent6" hlink="hlink" folHlink="folHlink"/>
  <p:hf hdr="0" ftr="0" dt="0"/>
  <p:notesStyle>
    <a:lvl1pPr algn="l" defTabSz="912706"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5560" indent="1588" algn="l" defTabSz="912706"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2706" indent="1588" algn="l" defTabSz="912706"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69852" indent="1588" algn="l" defTabSz="912706"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7000" indent="1588" algn="l" defTabSz="912706"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5635" algn="l" defTabSz="914253" rtl="0" eaLnBrk="1" latinLnBrk="0" hangingPunct="1">
      <a:defRPr sz="1200" kern="1200">
        <a:solidFill>
          <a:schemeClr val="tx1"/>
        </a:solidFill>
        <a:latin typeface="+mn-lt"/>
        <a:ea typeface="+mn-ea"/>
        <a:cs typeface="+mn-cs"/>
      </a:defRPr>
    </a:lvl6pPr>
    <a:lvl7pPr marL="2742761" algn="l" defTabSz="914253" rtl="0" eaLnBrk="1" latinLnBrk="0" hangingPunct="1">
      <a:defRPr sz="1200" kern="1200">
        <a:solidFill>
          <a:schemeClr val="tx1"/>
        </a:solidFill>
        <a:latin typeface="+mn-lt"/>
        <a:ea typeface="+mn-ea"/>
        <a:cs typeface="+mn-cs"/>
      </a:defRPr>
    </a:lvl7pPr>
    <a:lvl8pPr marL="3199888" algn="l" defTabSz="914253" rtl="0" eaLnBrk="1" latinLnBrk="0" hangingPunct="1">
      <a:defRPr sz="1200" kern="1200">
        <a:solidFill>
          <a:schemeClr val="tx1"/>
        </a:solidFill>
        <a:latin typeface="+mn-lt"/>
        <a:ea typeface="+mn-ea"/>
        <a:cs typeface="+mn-cs"/>
      </a:defRPr>
    </a:lvl8pPr>
    <a:lvl9pPr marL="3657014" algn="l" defTabSz="91425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84275" y="698500"/>
            <a:ext cx="4651375" cy="3489325"/>
          </a:xfrm>
          <a:noFill/>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xfrm>
            <a:off x="701993" y="4420952"/>
            <a:ext cx="5615940" cy="418734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94" tIns="46197" rIns="92394" bIns="46197"/>
          <a:lstStyle/>
          <a:p>
            <a:pPr eaLnBrk="1" hangingPunct="1">
              <a:spcBef>
                <a:spcPct val="0"/>
              </a:spcBef>
            </a:pPr>
            <a:endParaRPr lang="en-US" dirty="0" smtClean="0">
              <a:solidFill>
                <a:srgbClr val="FF0000"/>
              </a:solidFill>
            </a:endParaRPr>
          </a:p>
        </p:txBody>
      </p:sp>
      <p:sp>
        <p:nvSpPr>
          <p:cNvPr id="2" name="Slide Number Placeholder 1"/>
          <p:cNvSpPr>
            <a:spLocks noGrp="1"/>
          </p:cNvSpPr>
          <p:nvPr>
            <p:ph type="sldNum" sz="quarter" idx="10"/>
          </p:nvPr>
        </p:nvSpPr>
        <p:spPr/>
        <p:txBody>
          <a:bodyPr/>
          <a:lstStyle/>
          <a:p>
            <a:pPr>
              <a:defRPr/>
            </a:pPr>
            <a:fld id="{A6EDBEB5-97CC-46A3-A3F3-CA3DCC5F3492}"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9600"/>
            <a:ext cx="5616575" cy="418782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pPr>
              <a:defRPr/>
            </a:pPr>
            <a:fld id="{A6EDBEB5-97CC-46A3-A3F3-CA3DCC5F3492}" type="slidenum">
              <a:rPr lang="en-US" smtClean="0"/>
              <a:pPr>
                <a:defRPr/>
              </a:pPr>
              <a:t>10</a:t>
            </a:fld>
            <a:endParaRPr lang="en-US"/>
          </a:p>
        </p:txBody>
      </p:sp>
    </p:spTree>
    <p:extLst>
      <p:ext uri="{BB962C8B-B14F-4D97-AF65-F5344CB8AC3E}">
        <p14:creationId xmlns:p14="http://schemas.microsoft.com/office/powerpoint/2010/main" val="3716375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9600"/>
            <a:ext cx="5616575" cy="418782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pPr>
              <a:defRPr/>
            </a:pPr>
            <a:fld id="{A6EDBEB5-97CC-46A3-A3F3-CA3DCC5F3492}" type="slidenum">
              <a:rPr lang="en-US" smtClean="0"/>
              <a:pPr>
                <a:defRPr/>
              </a:pPr>
              <a:t>11</a:t>
            </a:fld>
            <a:endParaRPr lang="en-US"/>
          </a:p>
        </p:txBody>
      </p:sp>
    </p:spTree>
    <p:extLst>
      <p:ext uri="{BB962C8B-B14F-4D97-AF65-F5344CB8AC3E}">
        <p14:creationId xmlns:p14="http://schemas.microsoft.com/office/powerpoint/2010/main" val="37163751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xfrm>
            <a:off x="1184275" y="698500"/>
            <a:ext cx="4651375" cy="34893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xfrm>
            <a:off x="701993" y="4420315"/>
            <a:ext cx="5615940" cy="418766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394" tIns="46197" rIns="92394" bIns="46197" numCol="1" anchor="t" anchorCtr="0" compatLnSpc="1">
            <a:prstTxWarp prst="textNoShape">
              <a:avLst/>
            </a:prstTxWarp>
          </a:bodyPr>
          <a:lstStyle/>
          <a:p>
            <a:pPr>
              <a:spcBef>
                <a:spcPct val="0"/>
              </a:spcBef>
            </a:pPr>
            <a:r>
              <a:rPr lang="en-US" dirty="0" smtClean="0"/>
              <a:t>9.15 -9.25 </a:t>
            </a:r>
          </a:p>
          <a:p>
            <a:pPr>
              <a:spcBef>
                <a:spcPct val="0"/>
              </a:spcBef>
            </a:pPr>
            <a:endParaRPr lang="en-US" dirty="0" smtClean="0"/>
          </a:p>
          <a:p>
            <a:pPr>
              <a:spcBef>
                <a:spcPct val="0"/>
              </a:spcBef>
            </a:pPr>
            <a:r>
              <a:rPr lang="en-US" dirty="0" smtClean="0"/>
              <a:t>This slide shows district priorities (with corresponding priority elements) ask participants to share current practices in their school which are linked to these priorities </a:t>
            </a:r>
          </a:p>
          <a:p>
            <a:pPr>
              <a:spcBef>
                <a:spcPct val="0"/>
              </a:spcBef>
            </a:pPr>
            <a:r>
              <a:rPr lang="en-US" dirty="0" smtClean="0"/>
              <a:t>Notes: Priority elements reflect academic priorities, and PD and supports will be provided around these elements. These elements should be used in making decisions relative to an overall rating on a standard</a:t>
            </a:r>
            <a:r>
              <a:rPr lang="en-US" smtClean="0"/>
              <a:t>. Other </a:t>
            </a:r>
            <a:r>
              <a:rPr lang="en-US" dirty="0" smtClean="0"/>
              <a:t>elements may also be used that are relative to a school / team goals when rating a standard.</a:t>
            </a:r>
          </a:p>
          <a:p>
            <a:pPr>
              <a:spcBef>
                <a:spcPct val="0"/>
              </a:spcBef>
            </a:pPr>
            <a:r>
              <a:rPr lang="en-US" dirty="0" smtClean="0"/>
              <a:t>Use these priority elements when helping people to plan to do their self-assessment.</a:t>
            </a:r>
          </a:p>
          <a:p>
            <a:pPr>
              <a:spcBef>
                <a:spcPct val="0"/>
              </a:spcBef>
            </a:pPr>
            <a:r>
              <a:rPr lang="en-US" dirty="0" smtClean="0"/>
              <a:t>The Acceleration Agenda should guide school goals and targets and should guide team and individual goals and targets. Professional Practice goals should be related to the priority elements on the rubric.</a:t>
            </a:r>
          </a:p>
          <a:p>
            <a:pPr>
              <a:spcBef>
                <a:spcPct val="0"/>
              </a:spcBef>
            </a:pPr>
            <a:endParaRPr lang="en-US" dirty="0" smtClean="0"/>
          </a:p>
          <a:p>
            <a:pPr>
              <a:spcBef>
                <a:spcPct val="0"/>
              </a:spcBef>
            </a:pPr>
            <a:r>
              <a:rPr lang="en-US" dirty="0" smtClean="0"/>
              <a:t>They should reflect in groups about this question on the bottom of the screen.</a:t>
            </a:r>
          </a:p>
          <a:p>
            <a:pPr>
              <a:spcBef>
                <a:spcPct val="0"/>
              </a:spcBef>
            </a:pPr>
            <a:endParaRPr lang="en-US" dirty="0" smtClean="0"/>
          </a:p>
          <a:p>
            <a:pPr>
              <a:spcBef>
                <a:spcPct val="20000"/>
              </a:spcBef>
            </a:pPr>
            <a:r>
              <a:rPr lang="en-GB" dirty="0" smtClean="0">
                <a:solidFill>
                  <a:srgbClr val="002060"/>
                </a:solidFill>
              </a:rPr>
              <a:t>The district has 4 priorities : </a:t>
            </a:r>
          </a:p>
          <a:p>
            <a:pPr>
              <a:spcBef>
                <a:spcPct val="20000"/>
              </a:spcBef>
              <a:buFontTx/>
              <a:buChar char="•"/>
            </a:pPr>
            <a:r>
              <a:rPr lang="en-GB" dirty="0" smtClean="0">
                <a:solidFill>
                  <a:srgbClr val="002060"/>
                </a:solidFill>
              </a:rPr>
              <a:t>    data analysis</a:t>
            </a:r>
          </a:p>
          <a:p>
            <a:pPr>
              <a:spcBef>
                <a:spcPct val="20000"/>
              </a:spcBef>
              <a:buFontTx/>
              <a:buChar char="•"/>
            </a:pPr>
            <a:r>
              <a:rPr lang="en-GB" dirty="0" smtClean="0">
                <a:solidFill>
                  <a:srgbClr val="002060"/>
                </a:solidFill>
              </a:rPr>
              <a:t>    common core standards</a:t>
            </a:r>
          </a:p>
          <a:p>
            <a:pPr>
              <a:spcBef>
                <a:spcPct val="20000"/>
              </a:spcBef>
              <a:buFontTx/>
              <a:buChar char="•"/>
            </a:pPr>
            <a:r>
              <a:rPr lang="en-GB" dirty="0" smtClean="0">
                <a:solidFill>
                  <a:srgbClr val="002060"/>
                </a:solidFill>
              </a:rPr>
              <a:t>    differentiated instruction </a:t>
            </a:r>
            <a:r>
              <a:rPr lang="en-GB" smtClean="0">
                <a:solidFill>
                  <a:srgbClr val="002060"/>
                </a:solidFill>
              </a:rPr>
              <a:t>---- </a:t>
            </a:r>
            <a:r>
              <a:rPr lang="en-GB" b="1" smtClean="0">
                <a:solidFill>
                  <a:srgbClr val="002060"/>
                </a:solidFill>
              </a:rPr>
              <a:t>there </a:t>
            </a:r>
            <a:r>
              <a:rPr lang="en-GB" b="1" dirty="0" smtClean="0">
                <a:solidFill>
                  <a:srgbClr val="002060"/>
                </a:solidFill>
              </a:rPr>
              <a:t>is a mistake in the slide. Note that participants  should cross off cultural proficiency and instead write “differentiated instruction.”</a:t>
            </a:r>
          </a:p>
          <a:p>
            <a:pPr>
              <a:spcBef>
                <a:spcPct val="20000"/>
              </a:spcBef>
              <a:buFontTx/>
              <a:buChar char="•"/>
            </a:pPr>
            <a:r>
              <a:rPr lang="en-GB" smtClean="0">
                <a:solidFill>
                  <a:srgbClr val="002060"/>
                </a:solidFill>
              </a:rPr>
              <a:t>    teacher </a:t>
            </a:r>
            <a:r>
              <a:rPr lang="en-GB" dirty="0" smtClean="0">
                <a:solidFill>
                  <a:srgbClr val="002060"/>
                </a:solidFill>
              </a:rPr>
              <a:t>effectiveness </a:t>
            </a:r>
          </a:p>
          <a:p>
            <a:pPr>
              <a:spcBef>
                <a:spcPct val="0"/>
              </a:spcBef>
            </a:pPr>
            <a:endParaRPr lang="en-US" dirty="0" smtClean="0"/>
          </a:p>
          <a:p>
            <a:pPr>
              <a:spcBef>
                <a:spcPct val="0"/>
              </a:spcBef>
            </a:pPr>
            <a:endParaRPr lang="en-US" dirty="0" smtClean="0"/>
          </a:p>
        </p:txBody>
      </p:sp>
      <p:sp>
        <p:nvSpPr>
          <p:cNvPr id="2" name="Slide Number Placeholder 1"/>
          <p:cNvSpPr>
            <a:spLocks noGrp="1"/>
          </p:cNvSpPr>
          <p:nvPr>
            <p:ph type="sldNum" sz="quarter" idx="10"/>
          </p:nvPr>
        </p:nvSpPr>
        <p:spPr/>
        <p:txBody>
          <a:bodyPr/>
          <a:lstStyle/>
          <a:p>
            <a:pPr>
              <a:defRPr/>
            </a:pPr>
            <a:fld id="{A6EDBEB5-97CC-46A3-A3F3-CA3DCC5F3492}"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xfrm>
            <a:off x="1184275" y="698500"/>
            <a:ext cx="4651375" cy="34893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xfrm>
            <a:off x="701993" y="4420315"/>
            <a:ext cx="5615940" cy="418766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394" tIns="46197" rIns="92394" bIns="46197" numCol="1" anchor="t" anchorCtr="0" compatLnSpc="1">
            <a:prstTxWarp prst="textNoShape">
              <a:avLst/>
            </a:prstTxWarp>
          </a:bodyPr>
          <a:lstStyle/>
          <a:p>
            <a:pPr>
              <a:spcBef>
                <a:spcPct val="0"/>
              </a:spcBef>
            </a:pPr>
            <a:r>
              <a:rPr lang="en-US" dirty="0" smtClean="0"/>
              <a:t>9.15 -9.25 </a:t>
            </a:r>
          </a:p>
          <a:p>
            <a:pPr>
              <a:spcBef>
                <a:spcPct val="0"/>
              </a:spcBef>
            </a:pPr>
            <a:endParaRPr lang="en-US" dirty="0" smtClean="0"/>
          </a:p>
          <a:p>
            <a:pPr>
              <a:spcBef>
                <a:spcPct val="0"/>
              </a:spcBef>
            </a:pPr>
            <a:r>
              <a:rPr lang="en-US" dirty="0" smtClean="0"/>
              <a:t>This slide shows district priorities (with corresponding priority elements) ask participants to share current practices in their school which are linked to these priorities </a:t>
            </a:r>
          </a:p>
          <a:p>
            <a:pPr>
              <a:spcBef>
                <a:spcPct val="0"/>
              </a:spcBef>
            </a:pPr>
            <a:r>
              <a:rPr lang="en-US" dirty="0" smtClean="0"/>
              <a:t>Notes: Priority elements reflect academic priorities, and PD and supports will be provided around these elements. These elements should be used in making decisions relative to an overall rating on a standard</a:t>
            </a:r>
            <a:r>
              <a:rPr lang="en-US" smtClean="0"/>
              <a:t>. Other </a:t>
            </a:r>
            <a:r>
              <a:rPr lang="en-US" dirty="0" smtClean="0"/>
              <a:t>elements may also be used that are relative to a school / team goals when rating a standard.</a:t>
            </a:r>
          </a:p>
          <a:p>
            <a:pPr>
              <a:spcBef>
                <a:spcPct val="0"/>
              </a:spcBef>
            </a:pPr>
            <a:r>
              <a:rPr lang="en-US" dirty="0" smtClean="0"/>
              <a:t>Use these priority elements when helping people to plan to do their self-assessment.</a:t>
            </a:r>
          </a:p>
          <a:p>
            <a:pPr>
              <a:spcBef>
                <a:spcPct val="0"/>
              </a:spcBef>
            </a:pPr>
            <a:r>
              <a:rPr lang="en-US" dirty="0" smtClean="0"/>
              <a:t>The Acceleration Agenda should guide school goals and targets and should guide team and individual goals and targets. Professional Practice goals should be related to the priority elements on the rubric.</a:t>
            </a:r>
          </a:p>
          <a:p>
            <a:pPr>
              <a:spcBef>
                <a:spcPct val="0"/>
              </a:spcBef>
            </a:pPr>
            <a:endParaRPr lang="en-US" dirty="0" smtClean="0"/>
          </a:p>
          <a:p>
            <a:pPr>
              <a:spcBef>
                <a:spcPct val="0"/>
              </a:spcBef>
            </a:pPr>
            <a:r>
              <a:rPr lang="en-US" dirty="0" smtClean="0"/>
              <a:t>They should reflect in groups about this question on the bottom of the screen.</a:t>
            </a:r>
          </a:p>
          <a:p>
            <a:pPr>
              <a:spcBef>
                <a:spcPct val="0"/>
              </a:spcBef>
            </a:pPr>
            <a:endParaRPr lang="en-US" dirty="0" smtClean="0"/>
          </a:p>
          <a:p>
            <a:pPr>
              <a:spcBef>
                <a:spcPct val="20000"/>
              </a:spcBef>
            </a:pPr>
            <a:r>
              <a:rPr lang="en-GB" dirty="0" smtClean="0">
                <a:solidFill>
                  <a:srgbClr val="002060"/>
                </a:solidFill>
              </a:rPr>
              <a:t>The district has 4 priorities : </a:t>
            </a:r>
          </a:p>
          <a:p>
            <a:pPr>
              <a:spcBef>
                <a:spcPct val="20000"/>
              </a:spcBef>
              <a:buFontTx/>
              <a:buChar char="•"/>
            </a:pPr>
            <a:r>
              <a:rPr lang="en-GB" dirty="0" smtClean="0">
                <a:solidFill>
                  <a:srgbClr val="002060"/>
                </a:solidFill>
              </a:rPr>
              <a:t>    data analysis</a:t>
            </a:r>
          </a:p>
          <a:p>
            <a:pPr>
              <a:spcBef>
                <a:spcPct val="20000"/>
              </a:spcBef>
              <a:buFontTx/>
              <a:buChar char="•"/>
            </a:pPr>
            <a:r>
              <a:rPr lang="en-GB" dirty="0" smtClean="0">
                <a:solidFill>
                  <a:srgbClr val="002060"/>
                </a:solidFill>
              </a:rPr>
              <a:t>    common core standards</a:t>
            </a:r>
          </a:p>
          <a:p>
            <a:pPr>
              <a:spcBef>
                <a:spcPct val="20000"/>
              </a:spcBef>
              <a:buFontTx/>
              <a:buChar char="•"/>
            </a:pPr>
            <a:r>
              <a:rPr lang="en-GB" dirty="0" smtClean="0">
                <a:solidFill>
                  <a:srgbClr val="002060"/>
                </a:solidFill>
              </a:rPr>
              <a:t>    differentiated instruction </a:t>
            </a:r>
            <a:r>
              <a:rPr lang="en-GB" smtClean="0">
                <a:solidFill>
                  <a:srgbClr val="002060"/>
                </a:solidFill>
              </a:rPr>
              <a:t>---- </a:t>
            </a:r>
            <a:r>
              <a:rPr lang="en-GB" b="1" smtClean="0">
                <a:solidFill>
                  <a:srgbClr val="002060"/>
                </a:solidFill>
              </a:rPr>
              <a:t>there </a:t>
            </a:r>
            <a:r>
              <a:rPr lang="en-GB" b="1" dirty="0" smtClean="0">
                <a:solidFill>
                  <a:srgbClr val="002060"/>
                </a:solidFill>
              </a:rPr>
              <a:t>is a mistake in the slide. Note that participants  should cross off cultural proficiency and instead write “differentiated instruction.”</a:t>
            </a:r>
          </a:p>
          <a:p>
            <a:pPr>
              <a:spcBef>
                <a:spcPct val="20000"/>
              </a:spcBef>
              <a:buFontTx/>
              <a:buChar char="•"/>
            </a:pPr>
            <a:r>
              <a:rPr lang="en-GB" smtClean="0">
                <a:solidFill>
                  <a:srgbClr val="002060"/>
                </a:solidFill>
              </a:rPr>
              <a:t>    teacher </a:t>
            </a:r>
            <a:r>
              <a:rPr lang="en-GB" dirty="0" smtClean="0">
                <a:solidFill>
                  <a:srgbClr val="002060"/>
                </a:solidFill>
              </a:rPr>
              <a:t>effectiveness </a:t>
            </a:r>
          </a:p>
          <a:p>
            <a:pPr>
              <a:spcBef>
                <a:spcPct val="0"/>
              </a:spcBef>
            </a:pPr>
            <a:endParaRPr lang="en-US" dirty="0" smtClean="0"/>
          </a:p>
          <a:p>
            <a:pPr>
              <a:spcBef>
                <a:spcPct val="0"/>
              </a:spcBef>
            </a:pPr>
            <a:endParaRPr lang="en-US" dirty="0" smtClean="0"/>
          </a:p>
        </p:txBody>
      </p:sp>
      <p:sp>
        <p:nvSpPr>
          <p:cNvPr id="2" name="Slide Number Placeholder 1"/>
          <p:cNvSpPr>
            <a:spLocks noGrp="1"/>
          </p:cNvSpPr>
          <p:nvPr>
            <p:ph type="sldNum" sz="quarter" idx="10"/>
          </p:nvPr>
        </p:nvSpPr>
        <p:spPr/>
        <p:txBody>
          <a:bodyPr/>
          <a:lstStyle/>
          <a:p>
            <a:pPr>
              <a:defRPr/>
            </a:pPr>
            <a:fld id="{A6EDBEB5-97CC-46A3-A3F3-CA3DCC5F3492}"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9600"/>
            <a:ext cx="5616575" cy="418782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pPr>
              <a:defRPr/>
            </a:pPr>
            <a:fld id="{A6EDBEB5-97CC-46A3-A3F3-CA3DCC5F3492}" type="slidenum">
              <a:rPr lang="en-US" smtClean="0"/>
              <a:pPr>
                <a:defRPr/>
              </a:pPr>
              <a:t>14</a:t>
            </a:fld>
            <a:endParaRPr lang="en-US"/>
          </a:p>
        </p:txBody>
      </p:sp>
    </p:spTree>
    <p:extLst>
      <p:ext uri="{BB962C8B-B14F-4D97-AF65-F5344CB8AC3E}">
        <p14:creationId xmlns:p14="http://schemas.microsoft.com/office/powerpoint/2010/main" val="3716375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1184275" y="698500"/>
            <a:ext cx="4651375" cy="3489325"/>
          </a:xfrm>
          <a:noFill/>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xfrm>
            <a:off x="701993" y="4420952"/>
            <a:ext cx="5615940" cy="418734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94" tIns="46197" rIns="92394" bIns="46197"/>
          <a:lstStyle/>
          <a:p>
            <a:endParaRPr lang="en-US" smtClean="0"/>
          </a:p>
        </p:txBody>
      </p:sp>
      <p:sp>
        <p:nvSpPr>
          <p:cNvPr id="2" name="Slide Number Placeholder 1"/>
          <p:cNvSpPr>
            <a:spLocks noGrp="1"/>
          </p:cNvSpPr>
          <p:nvPr>
            <p:ph type="sldNum" sz="quarter" idx="10"/>
          </p:nvPr>
        </p:nvSpPr>
        <p:spPr/>
        <p:txBody>
          <a:bodyPr/>
          <a:lstStyle/>
          <a:p>
            <a:pPr>
              <a:defRPr/>
            </a:pPr>
            <a:fld id="{A6EDBEB5-97CC-46A3-A3F3-CA3DCC5F3492}" type="slidenum">
              <a:rPr lang="en-US" smtClean="0"/>
              <a:pPr>
                <a:defRPr/>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1184275" y="698500"/>
            <a:ext cx="4652963" cy="3489325"/>
          </a:xfrm>
          <a:noFill/>
          <a:extLst>
            <a:ext uri="{909E8E84-426E-40DD-AFC4-6F175D3DCCD1}">
              <a14:hiddenFill xmlns:a14="http://schemas.microsoft.com/office/drawing/2010/main">
                <a:solidFill>
                  <a:srgbClr val="FFFFFF"/>
                </a:solidFill>
              </a14:hiddenFill>
            </a:ext>
          </a:extLst>
        </p:spPr>
      </p:sp>
      <p:sp>
        <p:nvSpPr>
          <p:cNvPr id="48131" name="Rectangle 3"/>
          <p:cNvSpPr>
            <a:spLocks noGrp="1" noChangeArrowheads="1"/>
          </p:cNvSpPr>
          <p:nvPr>
            <p:ph type="body" idx="1"/>
          </p:nvPr>
        </p:nvSpPr>
        <p:spPr bwMode="auto">
          <a:xfrm>
            <a:off x="701993" y="4420950"/>
            <a:ext cx="5615940" cy="418734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09" tIns="46205" rIns="92409" bIns="46205"/>
          <a:lstStyle/>
          <a:p>
            <a:endParaRPr lang="en-US" dirty="0" smtClean="0"/>
          </a:p>
          <a:p>
            <a:endParaRPr lang="en-US" i="0" dirty="0" smtClean="0"/>
          </a:p>
          <a:p>
            <a:r>
              <a:rPr lang="en-US" b="0" i="0" dirty="0" smtClean="0">
                <a:effectLst>
                  <a:outerShdw blurRad="38100" dist="38100" dir="2700000" algn="tl">
                    <a:srgbClr val="C0C0C0"/>
                  </a:outerShdw>
                </a:effectLst>
              </a:rPr>
              <a:t>*Denotes priority standard(s) on which to focus.</a:t>
            </a:r>
          </a:p>
          <a:p>
            <a:endParaRPr lang="en-US" b="0" i="0" dirty="0" smtClean="0">
              <a:effectLst>
                <a:outerShdw blurRad="38100" dist="38100" dir="2700000" algn="tl">
                  <a:srgbClr val="C0C0C0"/>
                </a:outerShdw>
              </a:effectLst>
            </a:endParaRPr>
          </a:p>
          <a:p>
            <a:r>
              <a:rPr lang="en-US" b="0" i="0" dirty="0" smtClean="0">
                <a:effectLst>
                  <a:outerShdw blurRad="38100" dist="38100" dir="2700000" algn="tl">
                    <a:srgbClr val="C0C0C0"/>
                  </a:outerShdw>
                </a:effectLst>
              </a:rPr>
              <a:t>Educators must be rated proficient  on these standards in order to earn an overall performance rating of proficient.</a:t>
            </a:r>
            <a:endParaRPr lang="en-US" b="0" i="0" dirty="0" smtClean="0">
              <a:solidFill>
                <a:schemeClr val="accent2"/>
              </a:solidFill>
              <a:effectLst>
                <a:outerShdw blurRad="38100" dist="38100" dir="2700000" algn="tl">
                  <a:srgbClr val="C0C0C0"/>
                </a:outerShdw>
              </a:effectLst>
            </a:endParaRPr>
          </a:p>
          <a:p>
            <a:pPr>
              <a:buClr>
                <a:srgbClr val="334B9C"/>
              </a:buClr>
            </a:pPr>
            <a:endParaRPr lang="en-US" sz="1000" dirty="0">
              <a:latin typeface="Trebuchet MS" pitchFamily="34" charset="0"/>
              <a:cs typeface="Arial" charset="0"/>
              <a:sym typeface="Lucida Grande" charset="0"/>
            </a:endParaRPr>
          </a:p>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a:noFill/>
          <a:extLst>
            <a:ext uri="{909E8E84-426E-40DD-AFC4-6F175D3DCCD1}">
              <a14:hiddenFill xmlns:a14="http://schemas.microsoft.com/office/drawing/2010/main">
                <a:solidFill>
                  <a:srgbClr val="FFFFFF"/>
                </a:solidFill>
              </a14:hiddenFill>
            </a:ext>
          </a:extLst>
        </p:spPr>
      </p:sp>
      <p:sp>
        <p:nvSpPr>
          <p:cNvPr id="152579" name="Notes Placeholder 2"/>
          <p:cNvSpPr>
            <a:spLocks noGrp="1"/>
          </p:cNvSpPr>
          <p:nvPr>
            <p:ph type="body" idx="1"/>
          </p:nvPr>
        </p:nvSpPr>
        <p:spPr bwMode="auto">
          <a:xfrm>
            <a:off x="701993" y="4420950"/>
            <a:ext cx="5615940" cy="418734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09" tIns="46205" rIns="92409" bIns="46205"/>
          <a:lstStyle/>
          <a:p>
            <a:endParaRPr lang="en-US" dirty="0" smtClean="0">
              <a:ea typeface="ＭＳ Ｐゴシック" pitchFamily="34" charset="-128"/>
            </a:endParaRPr>
          </a:p>
          <a:p>
            <a:r>
              <a:rPr lang="en-US" dirty="0" smtClean="0">
                <a:ea typeface="ＭＳ Ｐゴシック" pitchFamily="34" charset="-128"/>
              </a:rPr>
              <a:t>There are 4 standards and 37 indicators </a:t>
            </a:r>
          </a:p>
          <a:p>
            <a:endParaRPr lang="en-US" dirty="0" smtClean="0">
              <a:ea typeface="ＭＳ Ｐゴシック" pitchFamily="34" charset="-128"/>
            </a:endParaRPr>
          </a:p>
          <a:p>
            <a:r>
              <a:rPr lang="en-US" dirty="0" smtClean="0">
                <a:ea typeface="ＭＳ Ｐゴシック" pitchFamily="34" charset="-128"/>
              </a:rPr>
              <a:t>Can see better on the</a:t>
            </a:r>
            <a:r>
              <a:rPr lang="en-US" baseline="0" dirty="0" smtClean="0">
                <a:ea typeface="ＭＳ Ｐゴシック" pitchFamily="34" charset="-128"/>
              </a:rPr>
              <a:t> rubric handout</a:t>
            </a:r>
            <a:endParaRPr lang="en-US" dirty="0" smtClean="0">
              <a:ea typeface="ＭＳ Ｐゴシック" pitchFamily="34" charset="-128"/>
            </a:endParaRPr>
          </a:p>
        </p:txBody>
      </p:sp>
      <p:sp>
        <p:nvSpPr>
          <p:cNvPr id="152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301" eaLnBrk="0" hangingPunct="0">
              <a:defRPr sz="1600">
                <a:solidFill>
                  <a:schemeClr val="tx1"/>
                </a:solidFill>
                <a:latin typeface="Arial" pitchFamily="34" charset="0"/>
                <a:cs typeface="Arial" pitchFamily="34" charset="0"/>
              </a:defRPr>
            </a:lvl1pPr>
            <a:lvl2pPr marL="750825" indent="-288779" defTabSz="927301" eaLnBrk="0" hangingPunct="0">
              <a:defRPr sz="1600">
                <a:solidFill>
                  <a:schemeClr val="tx1"/>
                </a:solidFill>
                <a:latin typeface="Arial" pitchFamily="34" charset="0"/>
                <a:cs typeface="Arial" pitchFamily="34" charset="0"/>
              </a:defRPr>
            </a:lvl2pPr>
            <a:lvl3pPr marL="1155116" indent="-231023" defTabSz="927301" eaLnBrk="0" hangingPunct="0">
              <a:defRPr sz="1600">
                <a:solidFill>
                  <a:schemeClr val="tx1"/>
                </a:solidFill>
                <a:latin typeface="Arial" pitchFamily="34" charset="0"/>
                <a:cs typeface="Arial" pitchFamily="34" charset="0"/>
              </a:defRPr>
            </a:lvl3pPr>
            <a:lvl4pPr marL="1617162" indent="-231023" defTabSz="927301" eaLnBrk="0" hangingPunct="0">
              <a:defRPr sz="1600">
                <a:solidFill>
                  <a:schemeClr val="tx1"/>
                </a:solidFill>
                <a:latin typeface="Arial" pitchFamily="34" charset="0"/>
                <a:cs typeface="Arial" pitchFamily="34" charset="0"/>
              </a:defRPr>
            </a:lvl4pPr>
            <a:lvl5pPr marL="2079208" indent="-231023" defTabSz="927301" eaLnBrk="0" hangingPunct="0">
              <a:defRPr sz="1600">
                <a:solidFill>
                  <a:schemeClr val="tx1"/>
                </a:solidFill>
                <a:latin typeface="Arial" pitchFamily="34" charset="0"/>
                <a:cs typeface="Arial" pitchFamily="34" charset="0"/>
              </a:defRPr>
            </a:lvl5pPr>
            <a:lvl6pPr marL="2541255" indent="-231023" defTabSz="927301" eaLnBrk="0" fontAlgn="base" hangingPunct="0">
              <a:spcBef>
                <a:spcPct val="0"/>
              </a:spcBef>
              <a:spcAft>
                <a:spcPct val="0"/>
              </a:spcAft>
              <a:defRPr sz="1600">
                <a:solidFill>
                  <a:schemeClr val="tx1"/>
                </a:solidFill>
                <a:latin typeface="Arial" pitchFamily="34" charset="0"/>
                <a:cs typeface="Arial" pitchFamily="34" charset="0"/>
              </a:defRPr>
            </a:lvl6pPr>
            <a:lvl7pPr marL="3003301" indent="-231023" defTabSz="927301" eaLnBrk="0" fontAlgn="base" hangingPunct="0">
              <a:spcBef>
                <a:spcPct val="0"/>
              </a:spcBef>
              <a:spcAft>
                <a:spcPct val="0"/>
              </a:spcAft>
              <a:defRPr sz="1600">
                <a:solidFill>
                  <a:schemeClr val="tx1"/>
                </a:solidFill>
                <a:latin typeface="Arial" pitchFamily="34" charset="0"/>
                <a:cs typeface="Arial" pitchFamily="34" charset="0"/>
              </a:defRPr>
            </a:lvl7pPr>
            <a:lvl8pPr marL="3465347" indent="-231023" defTabSz="927301" eaLnBrk="0" fontAlgn="base" hangingPunct="0">
              <a:spcBef>
                <a:spcPct val="0"/>
              </a:spcBef>
              <a:spcAft>
                <a:spcPct val="0"/>
              </a:spcAft>
              <a:defRPr sz="1600">
                <a:solidFill>
                  <a:schemeClr val="tx1"/>
                </a:solidFill>
                <a:latin typeface="Arial" pitchFamily="34" charset="0"/>
                <a:cs typeface="Arial" pitchFamily="34" charset="0"/>
              </a:defRPr>
            </a:lvl8pPr>
            <a:lvl9pPr marL="3927394" indent="-231023" defTabSz="927301" eaLnBrk="0" fontAlgn="base" hangingPunct="0">
              <a:spcBef>
                <a:spcPct val="0"/>
              </a:spcBef>
              <a:spcAft>
                <a:spcPct val="0"/>
              </a:spcAft>
              <a:defRPr sz="1600">
                <a:solidFill>
                  <a:schemeClr val="tx1"/>
                </a:solidFill>
                <a:latin typeface="Arial" pitchFamily="34" charset="0"/>
                <a:cs typeface="Arial" pitchFamily="34" charset="0"/>
              </a:defRPr>
            </a:lvl9pPr>
          </a:lstStyle>
          <a:p>
            <a:pPr eaLnBrk="1" hangingPunct="1"/>
            <a:fld id="{3E77A6F2-167E-4626-B181-3BAF9639FE8A}" type="slidenum">
              <a:rPr lang="en-US" sz="1200">
                <a:latin typeface="Calibri" pitchFamily="34" charset="0"/>
                <a:ea typeface="ＭＳ Ｐゴシック" pitchFamily="34" charset="-128"/>
              </a:rPr>
              <a:pPr eaLnBrk="1" hangingPunct="1"/>
              <a:t>3</a:t>
            </a:fld>
            <a:endParaRPr lang="en-US" sz="1200">
              <a:latin typeface="Calibri"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2963" cy="3489325"/>
          </a:xfrm>
        </p:spPr>
      </p:sp>
      <p:sp>
        <p:nvSpPr>
          <p:cNvPr id="3" name="Notes Placeholder 2"/>
          <p:cNvSpPr>
            <a:spLocks noGrp="1"/>
          </p:cNvSpPr>
          <p:nvPr>
            <p:ph type="body" idx="1"/>
          </p:nvPr>
        </p:nvSpPr>
        <p:spPr>
          <a:xfrm>
            <a:off x="701993" y="4420950"/>
            <a:ext cx="5615940" cy="4187349"/>
          </a:xfrm>
          <a:prstGeom prst="rect">
            <a:avLst/>
          </a:prstGeom>
        </p:spPr>
        <p:txBody>
          <a:bodyPr lIns="92409" tIns="46205" rIns="92409" bIns="46205"/>
          <a:lstStyle/>
          <a:p>
            <a:pPr lvl="1" indent="0"/>
            <a:r>
              <a:rPr lang="en-US" dirty="0" smtClean="0">
                <a:latin typeface="Century Gothic" pitchFamily="34" charset="0"/>
              </a:rPr>
              <a:t>Standards I through IV</a:t>
            </a:r>
          </a:p>
          <a:p>
            <a:pPr lvl="1" indent="0"/>
            <a:r>
              <a:rPr lang="en-US" dirty="0" smtClean="0">
                <a:latin typeface="Century Gothic" pitchFamily="34" charset="0"/>
              </a:rPr>
              <a:t>Indicators for each standard</a:t>
            </a:r>
          </a:p>
          <a:p>
            <a:pPr lvl="1" indent="0"/>
            <a:r>
              <a:rPr lang="en-US" dirty="0" smtClean="0">
                <a:latin typeface="Century Gothic" pitchFamily="34" charset="0"/>
              </a:rPr>
              <a:t>Sub-indicators/Dimensions for each indicator</a:t>
            </a:r>
          </a:p>
          <a:p>
            <a:pPr lvl="1" indent="0"/>
            <a:r>
              <a:rPr lang="en-US" dirty="0" smtClean="0">
                <a:latin typeface="Century Gothic" pitchFamily="34" charset="0"/>
              </a:rPr>
              <a:t>Performance levels articulated</a:t>
            </a:r>
          </a:p>
          <a:p>
            <a:pPr lvl="1" indent="0"/>
            <a:r>
              <a:rPr lang="en-US" dirty="0" smtClean="0">
                <a:latin typeface="Century Gothic" pitchFamily="34" charset="0"/>
              </a:rPr>
              <a:t>Developmental v. degree?</a:t>
            </a:r>
          </a:p>
          <a:p>
            <a:endParaRPr lang="en-US" dirty="0"/>
          </a:p>
        </p:txBody>
      </p:sp>
      <p:sp>
        <p:nvSpPr>
          <p:cNvPr id="4" name="Slide Number Placeholder 3"/>
          <p:cNvSpPr>
            <a:spLocks noGrp="1"/>
          </p:cNvSpPr>
          <p:nvPr>
            <p:ph type="sldNum" sz="quarter" idx="10"/>
          </p:nvPr>
        </p:nvSpPr>
        <p:spPr/>
        <p:txBody>
          <a:bodyPr/>
          <a:lstStyle/>
          <a:p>
            <a:pPr>
              <a:defRPr/>
            </a:pPr>
            <a:fld id="{A6EDBEB5-97CC-46A3-A3F3-CA3DCC5F3492}" type="slidenum">
              <a:rPr lang="en-US" smtClean="0"/>
              <a:pPr>
                <a:defRPr/>
              </a:pPr>
              <a:t>4</a:t>
            </a:fld>
            <a:endParaRPr lang="en-US"/>
          </a:p>
        </p:txBody>
      </p:sp>
    </p:spTree>
    <p:extLst>
      <p:ext uri="{BB962C8B-B14F-4D97-AF65-F5344CB8AC3E}">
        <p14:creationId xmlns:p14="http://schemas.microsoft.com/office/powerpoint/2010/main" val="2813550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xfrm>
            <a:off x="1184275" y="698500"/>
            <a:ext cx="4651375" cy="3489325"/>
          </a:xfrm>
          <a:noFill/>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xfrm>
            <a:off x="701993" y="4420952"/>
            <a:ext cx="5615940" cy="418734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94" tIns="46197" rIns="92394" bIns="46197"/>
          <a:lstStyle/>
          <a:p>
            <a:r>
              <a:rPr lang="en-US" dirty="0" smtClean="0"/>
              <a:t>Overview of session</a:t>
            </a:r>
          </a:p>
          <a:p>
            <a:endParaRPr lang="en-US" dirty="0" smtClean="0"/>
          </a:p>
        </p:txBody>
      </p:sp>
      <p:sp>
        <p:nvSpPr>
          <p:cNvPr id="97284" name="Slide Number Placeholder 3"/>
          <p:cNvSpPr txBox="1">
            <a:spLocks noGrp="1"/>
          </p:cNvSpPr>
          <p:nvPr/>
        </p:nvSpPr>
        <p:spPr bwMode="auto">
          <a:xfrm>
            <a:off x="3976335" y="8838725"/>
            <a:ext cx="3041968"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53" tIns="47426" rIns="94853" bIns="47426" anchor="b"/>
          <a:lstStyle>
            <a:lvl1pPr defTabSz="919163" eaLnBrk="0" hangingPunct="0">
              <a:defRPr sz="1600">
                <a:solidFill>
                  <a:schemeClr val="tx1"/>
                </a:solidFill>
                <a:latin typeface="Arial" charset="0"/>
                <a:ea typeface="ＭＳ Ｐゴシック" charset="-128"/>
              </a:defRPr>
            </a:lvl1pPr>
            <a:lvl2pPr marL="742950" indent="-285750" defTabSz="919163" eaLnBrk="0" hangingPunct="0">
              <a:defRPr sz="1600">
                <a:solidFill>
                  <a:schemeClr val="tx1"/>
                </a:solidFill>
                <a:latin typeface="Arial" charset="0"/>
                <a:ea typeface="ＭＳ Ｐゴシック" charset="-128"/>
              </a:defRPr>
            </a:lvl2pPr>
            <a:lvl3pPr marL="1143000" indent="-228600" defTabSz="919163" eaLnBrk="0" hangingPunct="0">
              <a:defRPr sz="1600">
                <a:solidFill>
                  <a:schemeClr val="tx1"/>
                </a:solidFill>
                <a:latin typeface="Arial" charset="0"/>
                <a:ea typeface="ＭＳ Ｐゴシック" charset="-128"/>
              </a:defRPr>
            </a:lvl3pPr>
            <a:lvl4pPr marL="1600200" indent="-228600" defTabSz="919163" eaLnBrk="0" hangingPunct="0">
              <a:defRPr sz="1600">
                <a:solidFill>
                  <a:schemeClr val="tx1"/>
                </a:solidFill>
                <a:latin typeface="Arial" charset="0"/>
                <a:ea typeface="ＭＳ Ｐゴシック" charset="-128"/>
              </a:defRPr>
            </a:lvl4pPr>
            <a:lvl5pPr marL="2057400" indent="-228600" defTabSz="919163" eaLnBrk="0" hangingPunct="0">
              <a:defRPr sz="1600">
                <a:solidFill>
                  <a:schemeClr val="tx1"/>
                </a:solidFill>
                <a:latin typeface="Arial" charset="0"/>
                <a:ea typeface="ＭＳ Ｐゴシック" charset="-128"/>
              </a:defRPr>
            </a:lvl5pPr>
            <a:lvl6pPr marL="2514600" indent="-228600" defTabSz="919163" eaLnBrk="0" fontAlgn="base" hangingPunct="0">
              <a:spcBef>
                <a:spcPct val="0"/>
              </a:spcBef>
              <a:spcAft>
                <a:spcPct val="0"/>
              </a:spcAft>
              <a:defRPr sz="1600">
                <a:solidFill>
                  <a:schemeClr val="tx1"/>
                </a:solidFill>
                <a:latin typeface="Arial" charset="0"/>
                <a:ea typeface="ＭＳ Ｐゴシック" charset="-128"/>
              </a:defRPr>
            </a:lvl6pPr>
            <a:lvl7pPr marL="2971800" indent="-228600" defTabSz="919163" eaLnBrk="0" fontAlgn="base" hangingPunct="0">
              <a:spcBef>
                <a:spcPct val="0"/>
              </a:spcBef>
              <a:spcAft>
                <a:spcPct val="0"/>
              </a:spcAft>
              <a:defRPr sz="1600">
                <a:solidFill>
                  <a:schemeClr val="tx1"/>
                </a:solidFill>
                <a:latin typeface="Arial" charset="0"/>
                <a:ea typeface="ＭＳ Ｐゴシック" charset="-128"/>
              </a:defRPr>
            </a:lvl7pPr>
            <a:lvl8pPr marL="3429000" indent="-228600" defTabSz="919163" eaLnBrk="0" fontAlgn="base" hangingPunct="0">
              <a:spcBef>
                <a:spcPct val="0"/>
              </a:spcBef>
              <a:spcAft>
                <a:spcPct val="0"/>
              </a:spcAft>
              <a:defRPr sz="1600">
                <a:solidFill>
                  <a:schemeClr val="tx1"/>
                </a:solidFill>
                <a:latin typeface="Arial" charset="0"/>
                <a:ea typeface="ＭＳ Ｐゴシック" charset="-128"/>
              </a:defRPr>
            </a:lvl8pPr>
            <a:lvl9pPr marL="3886200" indent="-228600" defTabSz="919163" eaLnBrk="0" fontAlgn="base" hangingPunct="0">
              <a:spcBef>
                <a:spcPct val="0"/>
              </a:spcBef>
              <a:spcAft>
                <a:spcPct val="0"/>
              </a:spcAft>
              <a:defRPr sz="1600">
                <a:solidFill>
                  <a:schemeClr val="tx1"/>
                </a:solidFill>
                <a:latin typeface="Arial" charset="0"/>
                <a:ea typeface="ＭＳ Ｐゴシック" charset="-128"/>
              </a:defRPr>
            </a:lvl9pPr>
          </a:lstStyle>
          <a:p>
            <a:pPr algn="r" eaLnBrk="1" hangingPunct="1"/>
            <a:fld id="{E0EAA2FB-DAB3-4609-9476-54D72EB63135}" type="slidenum">
              <a:rPr lang="en-US" sz="1200">
                <a:latin typeface="Calibri" pitchFamily="34" charset="0"/>
              </a:rPr>
              <a:pPr algn="r" eaLnBrk="1" hangingPunct="1"/>
              <a:t>5</a:t>
            </a:fld>
            <a:endParaRPr lang="en-US" sz="1200">
              <a:latin typeface="Calibri" pitchFamily="34" charset="0"/>
            </a:endParaRPr>
          </a:p>
        </p:txBody>
      </p:sp>
      <p:sp>
        <p:nvSpPr>
          <p:cNvPr id="2" name="Slide Number Placeholder 1"/>
          <p:cNvSpPr>
            <a:spLocks noGrp="1"/>
          </p:cNvSpPr>
          <p:nvPr>
            <p:ph type="sldNum" sz="quarter" idx="10"/>
          </p:nvPr>
        </p:nvSpPr>
        <p:spPr/>
        <p:txBody>
          <a:bodyPr/>
          <a:lstStyle/>
          <a:p>
            <a:pPr>
              <a:defRPr/>
            </a:pPr>
            <a:fld id="{A6EDBEB5-97CC-46A3-A3F3-CA3DCC5F3492}"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xfrm>
            <a:off x="1184275" y="698500"/>
            <a:ext cx="4651375" cy="3489325"/>
          </a:xfrm>
          <a:noFill/>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xfrm>
            <a:off x="701993" y="4420952"/>
            <a:ext cx="5615940" cy="418734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94" tIns="46197" rIns="92394" bIns="46197"/>
          <a:lstStyle/>
          <a:p>
            <a:r>
              <a:rPr lang="en-US" dirty="0" smtClean="0"/>
              <a:t>Overview of session</a:t>
            </a:r>
          </a:p>
          <a:p>
            <a:endParaRPr lang="en-US" dirty="0" smtClean="0"/>
          </a:p>
        </p:txBody>
      </p:sp>
      <p:sp>
        <p:nvSpPr>
          <p:cNvPr id="97284" name="Slide Number Placeholder 3"/>
          <p:cNvSpPr txBox="1">
            <a:spLocks noGrp="1"/>
          </p:cNvSpPr>
          <p:nvPr/>
        </p:nvSpPr>
        <p:spPr bwMode="auto">
          <a:xfrm>
            <a:off x="3976335" y="8838725"/>
            <a:ext cx="3041968"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53" tIns="47426" rIns="94853" bIns="47426" anchor="b"/>
          <a:lstStyle>
            <a:lvl1pPr defTabSz="919163" eaLnBrk="0" hangingPunct="0">
              <a:defRPr sz="1600">
                <a:solidFill>
                  <a:schemeClr val="tx1"/>
                </a:solidFill>
                <a:latin typeface="Arial" charset="0"/>
                <a:ea typeface="ＭＳ Ｐゴシック" charset="-128"/>
              </a:defRPr>
            </a:lvl1pPr>
            <a:lvl2pPr marL="742950" indent="-285750" defTabSz="919163" eaLnBrk="0" hangingPunct="0">
              <a:defRPr sz="1600">
                <a:solidFill>
                  <a:schemeClr val="tx1"/>
                </a:solidFill>
                <a:latin typeface="Arial" charset="0"/>
                <a:ea typeface="ＭＳ Ｐゴシック" charset="-128"/>
              </a:defRPr>
            </a:lvl2pPr>
            <a:lvl3pPr marL="1143000" indent="-228600" defTabSz="919163" eaLnBrk="0" hangingPunct="0">
              <a:defRPr sz="1600">
                <a:solidFill>
                  <a:schemeClr val="tx1"/>
                </a:solidFill>
                <a:latin typeface="Arial" charset="0"/>
                <a:ea typeface="ＭＳ Ｐゴシック" charset="-128"/>
              </a:defRPr>
            </a:lvl3pPr>
            <a:lvl4pPr marL="1600200" indent="-228600" defTabSz="919163" eaLnBrk="0" hangingPunct="0">
              <a:defRPr sz="1600">
                <a:solidFill>
                  <a:schemeClr val="tx1"/>
                </a:solidFill>
                <a:latin typeface="Arial" charset="0"/>
                <a:ea typeface="ＭＳ Ｐゴシック" charset="-128"/>
              </a:defRPr>
            </a:lvl4pPr>
            <a:lvl5pPr marL="2057400" indent="-228600" defTabSz="919163" eaLnBrk="0" hangingPunct="0">
              <a:defRPr sz="1600">
                <a:solidFill>
                  <a:schemeClr val="tx1"/>
                </a:solidFill>
                <a:latin typeface="Arial" charset="0"/>
                <a:ea typeface="ＭＳ Ｐゴシック" charset="-128"/>
              </a:defRPr>
            </a:lvl5pPr>
            <a:lvl6pPr marL="2514600" indent="-228600" defTabSz="919163" eaLnBrk="0" fontAlgn="base" hangingPunct="0">
              <a:spcBef>
                <a:spcPct val="0"/>
              </a:spcBef>
              <a:spcAft>
                <a:spcPct val="0"/>
              </a:spcAft>
              <a:defRPr sz="1600">
                <a:solidFill>
                  <a:schemeClr val="tx1"/>
                </a:solidFill>
                <a:latin typeface="Arial" charset="0"/>
                <a:ea typeface="ＭＳ Ｐゴシック" charset="-128"/>
              </a:defRPr>
            </a:lvl6pPr>
            <a:lvl7pPr marL="2971800" indent="-228600" defTabSz="919163" eaLnBrk="0" fontAlgn="base" hangingPunct="0">
              <a:spcBef>
                <a:spcPct val="0"/>
              </a:spcBef>
              <a:spcAft>
                <a:spcPct val="0"/>
              </a:spcAft>
              <a:defRPr sz="1600">
                <a:solidFill>
                  <a:schemeClr val="tx1"/>
                </a:solidFill>
                <a:latin typeface="Arial" charset="0"/>
                <a:ea typeface="ＭＳ Ｐゴシック" charset="-128"/>
              </a:defRPr>
            </a:lvl7pPr>
            <a:lvl8pPr marL="3429000" indent="-228600" defTabSz="919163" eaLnBrk="0" fontAlgn="base" hangingPunct="0">
              <a:spcBef>
                <a:spcPct val="0"/>
              </a:spcBef>
              <a:spcAft>
                <a:spcPct val="0"/>
              </a:spcAft>
              <a:defRPr sz="1600">
                <a:solidFill>
                  <a:schemeClr val="tx1"/>
                </a:solidFill>
                <a:latin typeface="Arial" charset="0"/>
                <a:ea typeface="ＭＳ Ｐゴシック" charset="-128"/>
              </a:defRPr>
            </a:lvl8pPr>
            <a:lvl9pPr marL="3886200" indent="-228600" defTabSz="919163" eaLnBrk="0" fontAlgn="base" hangingPunct="0">
              <a:spcBef>
                <a:spcPct val="0"/>
              </a:spcBef>
              <a:spcAft>
                <a:spcPct val="0"/>
              </a:spcAft>
              <a:defRPr sz="1600">
                <a:solidFill>
                  <a:schemeClr val="tx1"/>
                </a:solidFill>
                <a:latin typeface="Arial" charset="0"/>
                <a:ea typeface="ＭＳ Ｐゴシック" charset="-128"/>
              </a:defRPr>
            </a:lvl9pPr>
          </a:lstStyle>
          <a:p>
            <a:pPr algn="r" eaLnBrk="1" hangingPunct="1"/>
            <a:fld id="{E0EAA2FB-DAB3-4609-9476-54D72EB63135}" type="slidenum">
              <a:rPr lang="en-US" sz="1200">
                <a:latin typeface="Calibri" pitchFamily="34" charset="0"/>
              </a:rPr>
              <a:pPr algn="r" eaLnBrk="1" hangingPunct="1"/>
              <a:t>6</a:t>
            </a:fld>
            <a:endParaRPr lang="en-US" sz="1200">
              <a:latin typeface="Calibri" pitchFamily="34" charset="0"/>
            </a:endParaRPr>
          </a:p>
        </p:txBody>
      </p:sp>
      <p:sp>
        <p:nvSpPr>
          <p:cNvPr id="2" name="Slide Number Placeholder 1"/>
          <p:cNvSpPr>
            <a:spLocks noGrp="1"/>
          </p:cNvSpPr>
          <p:nvPr>
            <p:ph type="sldNum" sz="quarter" idx="10"/>
          </p:nvPr>
        </p:nvSpPr>
        <p:spPr/>
        <p:txBody>
          <a:bodyPr/>
          <a:lstStyle/>
          <a:p>
            <a:pPr>
              <a:defRPr/>
            </a:pPr>
            <a:fld id="{A6EDBEB5-97CC-46A3-A3F3-CA3DCC5F3492}"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noFill/>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xfrm>
            <a:off x="701993" y="4420950"/>
            <a:ext cx="5615940" cy="418734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43" tIns="47072" rIns="94143" bIns="47072"/>
          <a:lstStyle/>
          <a:p>
            <a:endParaRPr lang="en-US" b="1" i="1" smtClean="0">
              <a:ea typeface="ＭＳ Ｐゴシック" pitchFamily="34" charset="-128"/>
            </a:endParaRPr>
          </a:p>
        </p:txBody>
      </p:sp>
      <p:sp>
        <p:nvSpPr>
          <p:cNvPr id="109572" name="Slide Number Placeholder 3"/>
          <p:cNvSpPr txBox="1">
            <a:spLocks noGrp="1"/>
          </p:cNvSpPr>
          <p:nvPr/>
        </p:nvSpPr>
        <p:spPr bwMode="auto">
          <a:xfrm>
            <a:off x="3976333" y="8838722"/>
            <a:ext cx="3041968"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43" tIns="47072" rIns="94143" bIns="47072" anchor="b"/>
          <a:lstStyle>
            <a:lvl1pPr defTabSz="928688" eaLnBrk="0" hangingPunct="0">
              <a:defRPr sz="1600">
                <a:solidFill>
                  <a:schemeClr val="tx1"/>
                </a:solidFill>
                <a:latin typeface="Arial" pitchFamily="34" charset="0"/>
                <a:cs typeface="Arial" pitchFamily="34" charset="0"/>
              </a:defRPr>
            </a:lvl1pPr>
            <a:lvl2pPr marL="742950" indent="-285750" defTabSz="928688" eaLnBrk="0" hangingPunct="0">
              <a:defRPr sz="1600">
                <a:solidFill>
                  <a:schemeClr val="tx1"/>
                </a:solidFill>
                <a:latin typeface="Arial" pitchFamily="34" charset="0"/>
                <a:cs typeface="Arial" pitchFamily="34" charset="0"/>
              </a:defRPr>
            </a:lvl2pPr>
            <a:lvl3pPr marL="1143000" indent="-228600" defTabSz="928688" eaLnBrk="0" hangingPunct="0">
              <a:defRPr sz="1600">
                <a:solidFill>
                  <a:schemeClr val="tx1"/>
                </a:solidFill>
                <a:latin typeface="Arial" pitchFamily="34" charset="0"/>
                <a:cs typeface="Arial" pitchFamily="34" charset="0"/>
              </a:defRPr>
            </a:lvl3pPr>
            <a:lvl4pPr marL="1600200" indent="-228600" defTabSz="928688" eaLnBrk="0" hangingPunct="0">
              <a:defRPr sz="1600">
                <a:solidFill>
                  <a:schemeClr val="tx1"/>
                </a:solidFill>
                <a:latin typeface="Arial" pitchFamily="34" charset="0"/>
                <a:cs typeface="Arial" pitchFamily="34" charset="0"/>
              </a:defRPr>
            </a:lvl4pPr>
            <a:lvl5pPr marL="2057400" indent="-228600" defTabSz="928688" eaLnBrk="0" hangingPunct="0">
              <a:defRPr sz="1600">
                <a:solidFill>
                  <a:schemeClr val="tx1"/>
                </a:solidFill>
                <a:latin typeface="Arial" pitchFamily="34" charset="0"/>
                <a:cs typeface="Arial" pitchFamily="34" charset="0"/>
              </a:defRPr>
            </a:lvl5pPr>
            <a:lvl6pPr marL="2514600" indent="-228600" defTabSz="928688"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928688"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928688"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928688" eaLnBrk="0" fontAlgn="base" hangingPunct="0">
              <a:spcBef>
                <a:spcPct val="0"/>
              </a:spcBef>
              <a:spcAft>
                <a:spcPct val="0"/>
              </a:spcAft>
              <a:defRPr sz="1600">
                <a:solidFill>
                  <a:schemeClr val="tx1"/>
                </a:solidFill>
                <a:latin typeface="Arial" pitchFamily="34" charset="0"/>
                <a:cs typeface="Arial" pitchFamily="34" charset="0"/>
              </a:defRPr>
            </a:lvl9pPr>
          </a:lstStyle>
          <a:p>
            <a:pPr algn="r" eaLnBrk="1" hangingPunct="1"/>
            <a:fld id="{B34C0AA8-30AB-4B02-AD42-DA17F433D2A1}" type="slidenum">
              <a:rPr lang="en-US" sz="1200">
                <a:ea typeface="ＭＳ Ｐゴシック" pitchFamily="34" charset="-128"/>
              </a:rPr>
              <a:pPr algn="r" eaLnBrk="1" hangingPunct="1"/>
              <a:t>7</a:t>
            </a:fld>
            <a:endParaRPr lang="en-US" sz="120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1184275" y="698500"/>
            <a:ext cx="4651375" cy="3489325"/>
          </a:xfrm>
          <a:noFill/>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xfrm>
            <a:off x="701993" y="4420952"/>
            <a:ext cx="5615940" cy="418734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94" tIns="46197" rIns="92394" bIns="46197"/>
          <a:lstStyle/>
          <a:p>
            <a:r>
              <a:rPr lang="en-US" smtClean="0"/>
              <a:t>What surprised you?</a:t>
            </a:r>
          </a:p>
          <a:p>
            <a:r>
              <a:rPr lang="en-US" smtClean="0"/>
              <a:t>How did the rubric work?</a:t>
            </a:r>
          </a:p>
          <a:p>
            <a:r>
              <a:rPr lang="en-US" smtClean="0"/>
              <a:t>What are some of the behaviors you came up with?</a:t>
            </a:r>
          </a:p>
        </p:txBody>
      </p:sp>
      <p:sp>
        <p:nvSpPr>
          <p:cNvPr id="2" name="Slide Number Placeholder 1"/>
          <p:cNvSpPr>
            <a:spLocks noGrp="1"/>
          </p:cNvSpPr>
          <p:nvPr>
            <p:ph type="sldNum" sz="quarter" idx="10"/>
          </p:nvPr>
        </p:nvSpPr>
        <p:spPr/>
        <p:txBody>
          <a:bodyPr/>
          <a:lstStyle/>
          <a:p>
            <a:pPr>
              <a:defRPr/>
            </a:pPr>
            <a:fld id="{A6EDBEB5-97CC-46A3-A3F3-CA3DCC5F3492}"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xfrm>
            <a:off x="1184275" y="698500"/>
            <a:ext cx="4651375" cy="34893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xfrm>
            <a:off x="701993" y="4420315"/>
            <a:ext cx="5615940" cy="418766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394" tIns="46197" rIns="92394" bIns="46197" numCol="1" anchor="t" anchorCtr="0" compatLnSpc="1">
            <a:prstTxWarp prst="textNoShape">
              <a:avLst/>
            </a:prstTxWarp>
          </a:bodyPr>
          <a:lstStyle/>
          <a:p>
            <a:pPr>
              <a:spcBef>
                <a:spcPct val="0"/>
              </a:spcBef>
            </a:pPr>
            <a:r>
              <a:rPr lang="en-US" dirty="0" smtClean="0"/>
              <a:t>9.15 -9.25 </a:t>
            </a:r>
          </a:p>
          <a:p>
            <a:pPr>
              <a:spcBef>
                <a:spcPct val="0"/>
              </a:spcBef>
            </a:pPr>
            <a:endParaRPr lang="en-US" dirty="0" smtClean="0"/>
          </a:p>
          <a:p>
            <a:pPr>
              <a:spcBef>
                <a:spcPct val="0"/>
              </a:spcBef>
            </a:pPr>
            <a:r>
              <a:rPr lang="en-US" dirty="0" smtClean="0"/>
              <a:t>This slide shows district priorities (with corresponding priority elements) ask participants to share current practices in their school which are linked to these priorities </a:t>
            </a:r>
          </a:p>
          <a:p>
            <a:pPr>
              <a:spcBef>
                <a:spcPct val="0"/>
              </a:spcBef>
            </a:pPr>
            <a:r>
              <a:rPr lang="en-US" dirty="0" smtClean="0"/>
              <a:t>Notes: Priority elements reflect academic priorities, and PD and supports will be provided around these elements. These elements should be used in making decisions relative to an overall rating on a standard</a:t>
            </a:r>
            <a:r>
              <a:rPr lang="en-US" smtClean="0"/>
              <a:t>. Other </a:t>
            </a:r>
            <a:r>
              <a:rPr lang="en-US" dirty="0" smtClean="0"/>
              <a:t>elements may also be used that are relative to a school / team goals when rating a standard.</a:t>
            </a:r>
          </a:p>
          <a:p>
            <a:pPr>
              <a:spcBef>
                <a:spcPct val="0"/>
              </a:spcBef>
            </a:pPr>
            <a:r>
              <a:rPr lang="en-US" dirty="0" smtClean="0"/>
              <a:t>Use these priority elements when helping people to plan to do their self-assessment.</a:t>
            </a:r>
          </a:p>
          <a:p>
            <a:pPr>
              <a:spcBef>
                <a:spcPct val="0"/>
              </a:spcBef>
            </a:pPr>
            <a:r>
              <a:rPr lang="en-US" dirty="0" smtClean="0"/>
              <a:t>The Acceleration Agenda should guide school goals and targets and should guide team and individual goals and targets. Professional Practice goals should be related to the priority elements on the rubric.</a:t>
            </a:r>
          </a:p>
          <a:p>
            <a:pPr>
              <a:spcBef>
                <a:spcPct val="0"/>
              </a:spcBef>
            </a:pPr>
            <a:endParaRPr lang="en-US" dirty="0" smtClean="0"/>
          </a:p>
          <a:p>
            <a:pPr>
              <a:spcBef>
                <a:spcPct val="0"/>
              </a:spcBef>
            </a:pPr>
            <a:r>
              <a:rPr lang="en-US" dirty="0" smtClean="0"/>
              <a:t>They should reflect in groups about this question on the bottom of the screen.</a:t>
            </a:r>
          </a:p>
          <a:p>
            <a:pPr>
              <a:spcBef>
                <a:spcPct val="0"/>
              </a:spcBef>
            </a:pPr>
            <a:endParaRPr lang="en-US" dirty="0" smtClean="0"/>
          </a:p>
          <a:p>
            <a:pPr>
              <a:spcBef>
                <a:spcPct val="20000"/>
              </a:spcBef>
            </a:pPr>
            <a:r>
              <a:rPr lang="en-GB" dirty="0" smtClean="0">
                <a:solidFill>
                  <a:srgbClr val="002060"/>
                </a:solidFill>
              </a:rPr>
              <a:t>The district has 4 priorities : </a:t>
            </a:r>
          </a:p>
          <a:p>
            <a:pPr>
              <a:spcBef>
                <a:spcPct val="20000"/>
              </a:spcBef>
              <a:buFontTx/>
              <a:buChar char="•"/>
            </a:pPr>
            <a:r>
              <a:rPr lang="en-GB" dirty="0" smtClean="0">
                <a:solidFill>
                  <a:srgbClr val="002060"/>
                </a:solidFill>
              </a:rPr>
              <a:t>    data analysis</a:t>
            </a:r>
          </a:p>
          <a:p>
            <a:pPr>
              <a:spcBef>
                <a:spcPct val="20000"/>
              </a:spcBef>
              <a:buFontTx/>
              <a:buChar char="•"/>
            </a:pPr>
            <a:r>
              <a:rPr lang="en-GB" dirty="0" smtClean="0">
                <a:solidFill>
                  <a:srgbClr val="002060"/>
                </a:solidFill>
              </a:rPr>
              <a:t>    common core standards</a:t>
            </a:r>
          </a:p>
          <a:p>
            <a:pPr>
              <a:spcBef>
                <a:spcPct val="20000"/>
              </a:spcBef>
              <a:buFontTx/>
              <a:buChar char="•"/>
            </a:pPr>
            <a:r>
              <a:rPr lang="en-GB" dirty="0" smtClean="0">
                <a:solidFill>
                  <a:srgbClr val="002060"/>
                </a:solidFill>
              </a:rPr>
              <a:t>    differentiated instruction </a:t>
            </a:r>
            <a:r>
              <a:rPr lang="en-GB" smtClean="0">
                <a:solidFill>
                  <a:srgbClr val="002060"/>
                </a:solidFill>
              </a:rPr>
              <a:t>---- </a:t>
            </a:r>
            <a:r>
              <a:rPr lang="en-GB" b="1" smtClean="0">
                <a:solidFill>
                  <a:srgbClr val="002060"/>
                </a:solidFill>
              </a:rPr>
              <a:t>there </a:t>
            </a:r>
            <a:r>
              <a:rPr lang="en-GB" b="1" dirty="0" smtClean="0">
                <a:solidFill>
                  <a:srgbClr val="002060"/>
                </a:solidFill>
              </a:rPr>
              <a:t>is a mistake in the slide. Note that participants  should cross off cultural proficiency and instead write “differentiated instruction.”</a:t>
            </a:r>
          </a:p>
          <a:p>
            <a:pPr>
              <a:spcBef>
                <a:spcPct val="20000"/>
              </a:spcBef>
              <a:buFontTx/>
              <a:buChar char="•"/>
            </a:pPr>
            <a:r>
              <a:rPr lang="en-GB" smtClean="0">
                <a:solidFill>
                  <a:srgbClr val="002060"/>
                </a:solidFill>
              </a:rPr>
              <a:t>    teacher </a:t>
            </a:r>
            <a:r>
              <a:rPr lang="en-GB" dirty="0" smtClean="0">
                <a:solidFill>
                  <a:srgbClr val="002060"/>
                </a:solidFill>
              </a:rPr>
              <a:t>effectiveness </a:t>
            </a:r>
          </a:p>
          <a:p>
            <a:pPr>
              <a:spcBef>
                <a:spcPct val="0"/>
              </a:spcBef>
            </a:pPr>
            <a:endParaRPr lang="en-US" dirty="0" smtClean="0"/>
          </a:p>
          <a:p>
            <a:pPr>
              <a:spcBef>
                <a:spcPct val="0"/>
              </a:spcBef>
            </a:pPr>
            <a:endParaRPr lang="en-US" dirty="0" smtClean="0"/>
          </a:p>
        </p:txBody>
      </p:sp>
      <p:sp>
        <p:nvSpPr>
          <p:cNvPr id="2" name="Slide Number Placeholder 1"/>
          <p:cNvSpPr>
            <a:spLocks noGrp="1"/>
          </p:cNvSpPr>
          <p:nvPr>
            <p:ph type="sldNum" sz="quarter" idx="10"/>
          </p:nvPr>
        </p:nvSpPr>
        <p:spPr/>
        <p:txBody>
          <a:bodyPr/>
          <a:lstStyle/>
          <a:p>
            <a:pPr>
              <a:defRPr/>
            </a:pPr>
            <a:fld id="{A6EDBEB5-97CC-46A3-A3F3-CA3DCC5F3492}"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2.xml"/><Relationship Id="rId7" Type="http://schemas.openxmlformats.org/officeDocument/2006/relationships/tags" Target="../tags/tag6.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tags" Target="../tags/tag5.xml"/><Relationship Id="rId5" Type="http://schemas.openxmlformats.org/officeDocument/2006/relationships/tags" Target="../tags/tag4.xml"/><Relationship Id="rId10" Type="http://schemas.openxmlformats.org/officeDocument/2006/relationships/image" Target="../media/image1.emf"/><Relationship Id="rId4" Type="http://schemas.openxmlformats.org/officeDocument/2006/relationships/tags" Target="../tags/tag3.xml"/><Relationship Id="rId9" Type="http://schemas.openxmlformats.org/officeDocument/2006/relationships/oleObject" Target="../embeddings/oleObject1.bin"/></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2284047" indent="0">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3" y="5314951"/>
            <a:ext cx="6491288" cy="342900"/>
          </a:xfrm>
          <a:prstGeom prst="rect">
            <a:avLst/>
          </a:prstGeom>
        </p:spPr>
        <p:txBody>
          <a:bodyPr lIns="0" tIns="0" rIns="0" bIns="0"/>
          <a:lstStyle>
            <a:lvl1pPr marL="0" indent="0">
              <a:spcBef>
                <a:spcPts val="0"/>
              </a:spcBef>
              <a:spcAft>
                <a:spcPts val="600"/>
              </a:spcAft>
              <a:buNone/>
              <a:defRPr sz="2000"/>
            </a:lvl1pPr>
            <a:lvl2pPr>
              <a:buNone/>
              <a:defRPr sz="2000"/>
            </a:lvl2pPr>
            <a:lvl3pPr>
              <a:buNone/>
              <a:defRPr sz="2000"/>
            </a:lvl3pPr>
            <a:lvl4pPr>
              <a:buNone/>
              <a:defRPr sz="2000"/>
            </a:lvl4pPr>
            <a:lvl5pPr>
              <a:buNone/>
              <a:defRPr sz="2000"/>
            </a:lvl5pPr>
          </a:lstStyle>
          <a:p>
            <a:pPr lvl="0"/>
            <a:r>
              <a:rPr lang="en-US" smtClean="0"/>
              <a:t>Click to edit Master text styles</a:t>
            </a:r>
          </a:p>
        </p:txBody>
      </p:sp>
      <p:sp>
        <p:nvSpPr>
          <p:cNvPr id="8" name="Text Placeholder 7"/>
          <p:cNvSpPr>
            <a:spLocks noGrp="1"/>
          </p:cNvSpPr>
          <p:nvPr>
            <p:ph type="body" sz="quarter" idx="12"/>
          </p:nvPr>
        </p:nvSpPr>
        <p:spPr>
          <a:xfrm>
            <a:off x="2286003" y="6057900"/>
            <a:ext cx="6491288" cy="342900"/>
          </a:xfrm>
          <a:prstGeom prst="rect">
            <a:avLst/>
          </a:prstGeom>
        </p:spPr>
        <p:txBody>
          <a:bodyPr lIns="0" tIns="0" rIns="0" bIns="0"/>
          <a:lstStyle>
            <a:lvl1pPr marL="0" indent="0">
              <a:buNone/>
              <a:defRPr lang="en-US" sz="2000" i="1" kern="1200" dirty="0" smtClean="0">
                <a:solidFill>
                  <a:schemeClr val="tx1"/>
                </a:solidFill>
                <a:latin typeface="+mn-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3786586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4" name="Rectangle 9"/>
          <p:cNvSpPr/>
          <p:nvPr/>
        </p:nvSpPr>
        <p:spPr>
          <a:xfrm>
            <a:off x="0" y="1143000"/>
            <a:ext cx="9144000" cy="5715000"/>
          </a:xfrm>
          <a:prstGeom prst="rect">
            <a:avLst/>
          </a:prstGeom>
          <a:noFill/>
          <a:ln w="76200">
            <a:solidFill>
              <a:srgbClr val="899ACE"/>
            </a:solidFill>
          </a:ln>
        </p:spPr>
        <p:style>
          <a:lnRef idx="2">
            <a:schemeClr val="accent1">
              <a:shade val="50000"/>
            </a:schemeClr>
          </a:lnRef>
          <a:fillRef idx="1">
            <a:schemeClr val="accent1"/>
          </a:fillRef>
          <a:effectRef idx="0">
            <a:schemeClr val="accent1"/>
          </a:effectRef>
          <a:fontRef idx="minor">
            <a:schemeClr val="lt1"/>
          </a:fontRef>
        </p:style>
        <p:txBody>
          <a:bodyPr lIns="91397" tIns="45698" rIns="91397" bIns="45698" anchor="ctr"/>
          <a:lstStyle/>
          <a:p>
            <a:pPr algn="ctr" defTabSz="913977">
              <a:defRPr/>
            </a:pPr>
            <a:endParaRPr lang="en-US" sz="1800" dirty="0">
              <a:solidFill>
                <a:prstClr val="white"/>
              </a:solidFill>
            </a:endParaRPr>
          </a:p>
        </p:txBody>
      </p:sp>
      <p:sp>
        <p:nvSpPr>
          <p:cNvPr id="5" name="TextBox 4"/>
          <p:cNvSpPr txBox="1">
            <a:spLocks noChangeArrowheads="1"/>
          </p:cNvSpPr>
          <p:nvPr/>
        </p:nvSpPr>
        <p:spPr bwMode="auto">
          <a:xfrm>
            <a:off x="114300" y="6515100"/>
            <a:ext cx="2725738" cy="285750"/>
          </a:xfrm>
          <a:prstGeom prst="rect">
            <a:avLst/>
          </a:prstGeom>
          <a:noFill/>
          <a:ln>
            <a:noFill/>
          </a:ln>
          <a:extLst/>
        </p:spPr>
        <p:txBody>
          <a:bodyPr lIns="0" tIns="0" rIns="0" bIns="0" anchor="ctr"/>
          <a:lstStyle>
            <a:lvl1pPr eaLnBrk="0" hangingPunct="0">
              <a:defRPr sz="1600">
                <a:solidFill>
                  <a:schemeClr val="tx1"/>
                </a:solidFill>
                <a:latin typeface="Arial" charset="0"/>
                <a:cs typeface="Arial" charset="0"/>
              </a:defRPr>
            </a:lvl1pPr>
            <a:lvl2pPr marL="37931725" indent="-37474525" eaLnBrk="0" hangingPunct="0">
              <a:defRPr sz="1600">
                <a:solidFill>
                  <a:schemeClr val="tx1"/>
                </a:solidFill>
                <a:latin typeface="Arial" charset="0"/>
                <a:cs typeface="Arial" charset="0"/>
              </a:defRPr>
            </a:lvl2pPr>
            <a:lvl3pPr eaLnBrk="0" hangingPunct="0">
              <a:defRPr sz="1600">
                <a:solidFill>
                  <a:schemeClr val="tx1"/>
                </a:solidFill>
                <a:latin typeface="Arial" charset="0"/>
                <a:cs typeface="Arial" charset="0"/>
              </a:defRPr>
            </a:lvl3pPr>
            <a:lvl4pPr eaLnBrk="0" hangingPunct="0">
              <a:defRPr sz="1600">
                <a:solidFill>
                  <a:schemeClr val="tx1"/>
                </a:solidFill>
                <a:latin typeface="Arial" charset="0"/>
                <a:cs typeface="Arial" charset="0"/>
              </a:defRPr>
            </a:lvl4pPr>
            <a:lvl5pPr eaLnBrk="0" hangingPunct="0">
              <a:defRPr sz="1600">
                <a:solidFill>
                  <a:schemeClr val="tx1"/>
                </a:solidFill>
                <a:latin typeface="Arial" charset="0"/>
                <a:cs typeface="Arial" charset="0"/>
              </a:defRPr>
            </a:lvl5pPr>
            <a:lvl6pPr marL="457200" eaLnBrk="0" fontAlgn="base" hangingPunct="0">
              <a:spcBef>
                <a:spcPct val="0"/>
              </a:spcBef>
              <a:spcAft>
                <a:spcPct val="0"/>
              </a:spcAft>
              <a:defRPr sz="1600">
                <a:solidFill>
                  <a:schemeClr val="tx1"/>
                </a:solidFill>
                <a:latin typeface="Arial" charset="0"/>
                <a:cs typeface="Arial" charset="0"/>
              </a:defRPr>
            </a:lvl6pPr>
            <a:lvl7pPr marL="914400" eaLnBrk="0" fontAlgn="base" hangingPunct="0">
              <a:spcBef>
                <a:spcPct val="0"/>
              </a:spcBef>
              <a:spcAft>
                <a:spcPct val="0"/>
              </a:spcAft>
              <a:defRPr sz="1600">
                <a:solidFill>
                  <a:schemeClr val="tx1"/>
                </a:solidFill>
                <a:latin typeface="Arial" charset="0"/>
                <a:cs typeface="Arial" charset="0"/>
              </a:defRPr>
            </a:lvl7pPr>
            <a:lvl8pPr marL="1371600" eaLnBrk="0" fontAlgn="base" hangingPunct="0">
              <a:spcBef>
                <a:spcPct val="0"/>
              </a:spcBef>
              <a:spcAft>
                <a:spcPct val="0"/>
              </a:spcAft>
              <a:defRPr sz="1600">
                <a:solidFill>
                  <a:schemeClr val="tx1"/>
                </a:solidFill>
                <a:latin typeface="Arial" charset="0"/>
                <a:cs typeface="Arial" charset="0"/>
              </a:defRPr>
            </a:lvl8pPr>
            <a:lvl9pPr marL="1828800" eaLnBrk="0" fontAlgn="base" hangingPunct="0">
              <a:spcBef>
                <a:spcPct val="0"/>
              </a:spcBef>
              <a:spcAft>
                <a:spcPct val="0"/>
              </a:spcAft>
              <a:defRPr sz="1600">
                <a:solidFill>
                  <a:schemeClr val="tx1"/>
                </a:solidFill>
                <a:latin typeface="Arial" charset="0"/>
                <a:cs typeface="Arial" charset="0"/>
              </a:defRPr>
            </a:lvl9pPr>
          </a:lstStyle>
          <a:p>
            <a:pPr eaLnBrk="1" hangingPunct="1">
              <a:spcAft>
                <a:spcPts val="600"/>
              </a:spcAft>
              <a:defRPr/>
            </a:pPr>
            <a:endParaRPr lang="en-US" sz="900">
              <a:solidFill>
                <a:srgbClr val="334B9C"/>
              </a:solidFill>
              <a:latin typeface="Garamond" charset="0"/>
              <a:ea typeface="ＭＳ Ｐゴシック" charset="-128"/>
            </a:endParaRPr>
          </a:p>
        </p:txBody>
      </p:sp>
      <p:sp>
        <p:nvSpPr>
          <p:cNvPr id="6" name="Text Placeholder 7"/>
          <p:cNvSpPr txBox="1">
            <a:spLocks/>
          </p:cNvSpPr>
          <p:nvPr/>
        </p:nvSpPr>
        <p:spPr bwMode="auto">
          <a:xfrm>
            <a:off x="6629400" y="6572250"/>
            <a:ext cx="2090738" cy="193675"/>
          </a:xfrm>
          <a:prstGeom prst="rect">
            <a:avLst/>
          </a:prstGeom>
          <a:noFill/>
          <a:ln>
            <a:noFill/>
          </a:ln>
          <a:extLst/>
        </p:spPr>
        <p:txBody>
          <a:bodyPr lIns="0" tIns="0" rIns="0" bIns="0" anchor="b"/>
          <a:lstStyle>
            <a:lvl1pPr marL="227013" indent="-227013" eaLnBrk="0" hangingPunct="0">
              <a:defRPr sz="1600">
                <a:solidFill>
                  <a:schemeClr val="tx1"/>
                </a:solidFill>
                <a:latin typeface="Arial" charset="0"/>
                <a:cs typeface="Arial" charset="0"/>
              </a:defRPr>
            </a:lvl1pPr>
            <a:lvl2pPr marL="37931725" indent="-37474525" eaLnBrk="0" hangingPunct="0">
              <a:defRPr sz="1600">
                <a:solidFill>
                  <a:schemeClr val="tx1"/>
                </a:solidFill>
                <a:latin typeface="Arial" charset="0"/>
                <a:cs typeface="Arial" charset="0"/>
              </a:defRPr>
            </a:lvl2pPr>
            <a:lvl3pPr eaLnBrk="0" hangingPunct="0">
              <a:defRPr sz="1600">
                <a:solidFill>
                  <a:schemeClr val="tx1"/>
                </a:solidFill>
                <a:latin typeface="Arial" charset="0"/>
                <a:cs typeface="Arial" charset="0"/>
              </a:defRPr>
            </a:lvl3pPr>
            <a:lvl4pPr eaLnBrk="0" hangingPunct="0">
              <a:defRPr sz="1600">
                <a:solidFill>
                  <a:schemeClr val="tx1"/>
                </a:solidFill>
                <a:latin typeface="Arial" charset="0"/>
                <a:cs typeface="Arial" charset="0"/>
              </a:defRPr>
            </a:lvl4pPr>
            <a:lvl5pPr eaLnBrk="0" hangingPunct="0">
              <a:defRPr sz="1600">
                <a:solidFill>
                  <a:schemeClr val="tx1"/>
                </a:solidFill>
                <a:latin typeface="Arial" charset="0"/>
                <a:cs typeface="Arial" charset="0"/>
              </a:defRPr>
            </a:lvl5pPr>
            <a:lvl6pPr marL="457200" eaLnBrk="0" fontAlgn="base" hangingPunct="0">
              <a:spcBef>
                <a:spcPct val="0"/>
              </a:spcBef>
              <a:spcAft>
                <a:spcPct val="0"/>
              </a:spcAft>
              <a:defRPr sz="1600">
                <a:solidFill>
                  <a:schemeClr val="tx1"/>
                </a:solidFill>
                <a:latin typeface="Arial" charset="0"/>
                <a:cs typeface="Arial" charset="0"/>
              </a:defRPr>
            </a:lvl6pPr>
            <a:lvl7pPr marL="914400" eaLnBrk="0" fontAlgn="base" hangingPunct="0">
              <a:spcBef>
                <a:spcPct val="0"/>
              </a:spcBef>
              <a:spcAft>
                <a:spcPct val="0"/>
              </a:spcAft>
              <a:defRPr sz="1600">
                <a:solidFill>
                  <a:schemeClr val="tx1"/>
                </a:solidFill>
                <a:latin typeface="Arial" charset="0"/>
                <a:cs typeface="Arial" charset="0"/>
              </a:defRPr>
            </a:lvl7pPr>
            <a:lvl8pPr marL="1371600" eaLnBrk="0" fontAlgn="base" hangingPunct="0">
              <a:spcBef>
                <a:spcPct val="0"/>
              </a:spcBef>
              <a:spcAft>
                <a:spcPct val="0"/>
              </a:spcAft>
              <a:defRPr sz="1600">
                <a:solidFill>
                  <a:schemeClr val="tx1"/>
                </a:solidFill>
                <a:latin typeface="Arial" charset="0"/>
                <a:cs typeface="Arial" charset="0"/>
              </a:defRPr>
            </a:lvl8pPr>
            <a:lvl9pPr marL="1828800" eaLnBrk="0" fontAlgn="base" hangingPunct="0">
              <a:spcBef>
                <a:spcPct val="0"/>
              </a:spcBef>
              <a:spcAft>
                <a:spcPct val="0"/>
              </a:spcAft>
              <a:defRPr sz="1600">
                <a:solidFill>
                  <a:schemeClr val="tx1"/>
                </a:solidFill>
                <a:latin typeface="Arial" charset="0"/>
                <a:cs typeface="Arial" charset="0"/>
              </a:defRPr>
            </a:lvl9pPr>
          </a:lstStyle>
          <a:p>
            <a:pPr algn="r" eaLnBrk="1" hangingPunct="1">
              <a:spcAft>
                <a:spcPts val="1000"/>
              </a:spcAft>
              <a:buFont typeface="Arial" charset="0"/>
              <a:buNone/>
              <a:defRPr/>
            </a:pPr>
            <a:endParaRPr lang="en-US" sz="700">
              <a:solidFill>
                <a:srgbClr val="334B9C"/>
              </a:solidFill>
              <a:latin typeface="Century Gothic" charset="0"/>
              <a:ea typeface="ＭＳ Ｐゴシック" charset="-128"/>
            </a:endParaRPr>
          </a:p>
        </p:txBody>
      </p:sp>
      <p:sp>
        <p:nvSpPr>
          <p:cNvPr id="2" name="Title 1"/>
          <p:cNvSpPr>
            <a:spLocks noGrp="1"/>
          </p:cNvSpPr>
          <p:nvPr>
            <p:ph type="title"/>
          </p:nvPr>
        </p:nvSpPr>
        <p:spPr>
          <a:xfrm>
            <a:off x="0" y="1"/>
            <a:ext cx="9144000" cy="1143000"/>
          </a:xfrm>
        </p:spPr>
        <p:txBody>
          <a:bodyPr lIns="182880"/>
          <a:lstStyle>
            <a:lvl1pPr>
              <a:defRPr>
                <a:latin typeface="Tw Cen MT" pitchFamily="34" charset="0"/>
              </a:defRPr>
            </a:lvl1pPr>
          </a:lstStyle>
          <a:p>
            <a:r>
              <a:rPr lang="en-US" dirty="0" smtClean="0"/>
              <a:t>Click to edit Master title style</a:t>
            </a:r>
            <a:endParaRPr lang="en-US" dirty="0"/>
          </a:p>
        </p:txBody>
      </p:sp>
      <p:sp>
        <p:nvSpPr>
          <p:cNvPr id="3" name="Table Placeholder 2"/>
          <p:cNvSpPr>
            <a:spLocks noGrp="1"/>
          </p:cNvSpPr>
          <p:nvPr>
            <p:ph type="tbl" idx="1"/>
          </p:nvPr>
        </p:nvSpPr>
        <p:spPr>
          <a:xfrm>
            <a:off x="353704" y="1293466"/>
            <a:ext cx="8441075" cy="5097775"/>
          </a:xfrm>
          <a:prstGeom prst="rect">
            <a:avLst/>
          </a:prstGeom>
        </p:spPr>
        <p:txBody>
          <a:bodyPr rtlCol="0">
            <a:noAutofit/>
          </a:bodyPr>
          <a:lstStyle/>
          <a:p>
            <a:pPr lvl="0"/>
            <a:endParaRPr lang="en-US" noProof="0" dirty="0"/>
          </a:p>
        </p:txBody>
      </p:sp>
      <p:sp>
        <p:nvSpPr>
          <p:cNvPr id="7" name="Slide Number Placeholder 3"/>
          <p:cNvSpPr>
            <a:spLocks noGrp="1"/>
          </p:cNvSpPr>
          <p:nvPr>
            <p:ph type="sldNum" sz="quarter" idx="10"/>
          </p:nvPr>
        </p:nvSpPr>
        <p:spPr>
          <a:xfrm>
            <a:off x="8512175" y="6361113"/>
            <a:ext cx="285750" cy="304800"/>
          </a:xfrm>
          <a:prstGeom prst="rect">
            <a:avLst/>
          </a:prstGeom>
        </p:spPr>
        <p:txBody>
          <a:bodyPr/>
          <a:lstStyle>
            <a:lvl1pPr>
              <a:defRPr/>
            </a:lvl1pPr>
          </a:lstStyle>
          <a:p>
            <a:pPr>
              <a:defRPr/>
            </a:pPr>
            <a:fld id="{37A45EE0-4628-4E36-B006-CA5B8A3547AB}" type="slidenum">
              <a:rPr lang="en-US"/>
              <a:pPr>
                <a:defRPr/>
              </a:pPr>
              <a:t>‹#›</a:t>
            </a:fld>
            <a:endParaRPr lang="en-US"/>
          </a:p>
        </p:txBody>
      </p:sp>
      <p:sp>
        <p:nvSpPr>
          <p:cNvPr id="8" name="Footer Placeholder 4"/>
          <p:cNvSpPr>
            <a:spLocks noGrp="1"/>
          </p:cNvSpPr>
          <p:nvPr>
            <p:ph type="ftr" sz="quarter" idx="11"/>
          </p:nvPr>
        </p:nvSpPr>
        <p:spPr>
          <a:xfrm>
            <a:off x="7075488" y="6372225"/>
            <a:ext cx="1341437" cy="304800"/>
          </a:xfrm>
          <a:prstGeom prst="rect">
            <a:avLst/>
          </a:prstGeom>
        </p:spPr>
        <p:txBody>
          <a:bodyPr/>
          <a:lstStyle>
            <a:lvl2pPr lvl="1">
              <a:defRPr sz="1800">
                <a:solidFill>
                  <a:srgbClr val="2F58A7"/>
                </a:solidFill>
                <a:latin typeface="Century Gothic" charset="0"/>
                <a:ea typeface="ＭＳ Ｐゴシック" charset="-128"/>
                <a:cs typeface="Arial" charset="0"/>
              </a:defRPr>
            </a:lvl2pPr>
          </a:lstStyle>
          <a:p>
            <a:pPr lvl="1">
              <a:defRPr/>
            </a:pPr>
            <a:r>
              <a:rPr lang="en-US" dirty="0"/>
              <a:t>DRAFT: For discussion only</a:t>
            </a:r>
            <a:endParaRPr lang="en-US" noProof="1"/>
          </a:p>
        </p:txBody>
      </p:sp>
    </p:spTree>
    <p:extLst>
      <p:ext uri="{BB962C8B-B14F-4D97-AF65-F5344CB8AC3E}">
        <p14:creationId xmlns:p14="http://schemas.microsoft.com/office/powerpoint/2010/main" val="1671391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8777293" y="6400801"/>
            <a:ext cx="246063" cy="365125"/>
          </a:xfrm>
          <a:prstGeom prst="rect">
            <a:avLst/>
          </a:prstGeom>
        </p:spPr>
        <p:txBody>
          <a:bodyPr/>
          <a:lstStyle>
            <a:lvl1pPr>
              <a:defRPr/>
            </a:lvl1pPr>
          </a:lstStyle>
          <a:p>
            <a:pPr>
              <a:defRPr/>
            </a:pPr>
            <a:fld id="{92A2169C-A377-4ACF-80CA-3F66451E1071}" type="slidenum">
              <a:rPr lang="en-US"/>
              <a:pPr>
                <a:defRPr/>
              </a:pPr>
              <a:t>‹#›</a:t>
            </a:fld>
            <a:endParaRPr lang="en-US" dirty="0"/>
          </a:p>
        </p:txBody>
      </p:sp>
    </p:spTree>
    <p:extLst>
      <p:ext uri="{BB962C8B-B14F-4D97-AF65-F5344CB8AC3E}">
        <p14:creationId xmlns:p14="http://schemas.microsoft.com/office/powerpoint/2010/main" val="3746972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RS Content w/o Logo">
    <p:spTree>
      <p:nvGrpSpPr>
        <p:cNvPr id="1" name=""/>
        <p:cNvGrpSpPr/>
        <p:nvPr/>
      </p:nvGrpSpPr>
      <p:grpSpPr>
        <a:xfrm>
          <a:off x="0" y="0"/>
          <a:ext cx="0" cy="0"/>
          <a:chOff x="0" y="0"/>
          <a:chExt cx="0" cy="0"/>
        </a:xfrm>
      </p:grpSpPr>
      <p:sp>
        <p:nvSpPr>
          <p:cNvPr id="5" name="Rectangle 9"/>
          <p:cNvSpPr/>
          <p:nvPr/>
        </p:nvSpPr>
        <p:spPr>
          <a:xfrm>
            <a:off x="0" y="1143000"/>
            <a:ext cx="9144000" cy="5715000"/>
          </a:xfrm>
          <a:prstGeom prst="rect">
            <a:avLst/>
          </a:prstGeom>
          <a:noFill/>
          <a:ln w="76200">
            <a:solidFill>
              <a:srgbClr val="899ACE"/>
            </a:solidFill>
          </a:ln>
        </p:spPr>
        <p:style>
          <a:lnRef idx="2">
            <a:schemeClr val="accent1">
              <a:shade val="50000"/>
            </a:schemeClr>
          </a:lnRef>
          <a:fillRef idx="1">
            <a:schemeClr val="accent1"/>
          </a:fillRef>
          <a:effectRef idx="0">
            <a:schemeClr val="accent1"/>
          </a:effectRef>
          <a:fontRef idx="minor">
            <a:schemeClr val="lt1"/>
          </a:fontRef>
        </p:style>
        <p:txBody>
          <a:bodyPr lIns="91425" tIns="45713" rIns="91425" bIns="45713" anchor="ctr"/>
          <a:lstStyle/>
          <a:p>
            <a:pPr algn="ctr" defTabSz="914253" fontAlgn="auto">
              <a:spcBef>
                <a:spcPts val="0"/>
              </a:spcBef>
              <a:spcAft>
                <a:spcPts val="0"/>
              </a:spcAft>
              <a:defRPr/>
            </a:pPr>
            <a:endParaRPr lang="en-US" sz="1800" dirty="0"/>
          </a:p>
        </p:txBody>
      </p:sp>
      <p:sp>
        <p:nvSpPr>
          <p:cNvPr id="6" name="TextBox 7"/>
          <p:cNvSpPr txBox="1">
            <a:spLocks noChangeArrowheads="1"/>
          </p:cNvSpPr>
          <p:nvPr/>
        </p:nvSpPr>
        <p:spPr bwMode="auto">
          <a:xfrm>
            <a:off x="114301" y="6515100"/>
            <a:ext cx="2725739" cy="285750"/>
          </a:xfrm>
          <a:prstGeom prst="rect">
            <a:avLst/>
          </a:prstGeom>
          <a:noFill/>
          <a:ln>
            <a:noFill/>
          </a:ln>
          <a:extLst/>
        </p:spPr>
        <p:txBody>
          <a:bodyPr lIns="0" tIns="0" rIns="0" bIns="0" anchor="ctr"/>
          <a:lstStyle>
            <a:lvl1pPr eaLnBrk="0" hangingPunct="0">
              <a:defRPr sz="1600">
                <a:solidFill>
                  <a:schemeClr val="tx1"/>
                </a:solidFill>
                <a:latin typeface="Arial" charset="0"/>
                <a:ea typeface="ＭＳ Ｐゴシック" charset="-128"/>
              </a:defRPr>
            </a:lvl1pPr>
            <a:lvl2pPr marL="37931725" indent="-37474525" eaLnBrk="0" hangingPunct="0">
              <a:defRPr sz="1600">
                <a:solidFill>
                  <a:schemeClr val="tx1"/>
                </a:solidFill>
                <a:latin typeface="Arial" charset="0"/>
                <a:ea typeface="ＭＳ Ｐゴシック" charset="-128"/>
              </a:defRPr>
            </a:lvl2pPr>
            <a:lvl3pPr eaLnBrk="0" hangingPunct="0">
              <a:defRPr sz="1600">
                <a:solidFill>
                  <a:schemeClr val="tx1"/>
                </a:solidFill>
                <a:latin typeface="Arial" charset="0"/>
                <a:ea typeface="ＭＳ Ｐゴシック" charset="-128"/>
              </a:defRPr>
            </a:lvl3pPr>
            <a:lvl4pPr eaLnBrk="0" hangingPunct="0">
              <a:defRPr sz="1600">
                <a:solidFill>
                  <a:schemeClr val="tx1"/>
                </a:solidFill>
                <a:latin typeface="Arial" charset="0"/>
                <a:ea typeface="ＭＳ Ｐゴシック" charset="-128"/>
              </a:defRPr>
            </a:lvl4pPr>
            <a:lvl5pPr eaLnBrk="0" hangingPunct="0">
              <a:defRPr sz="1600">
                <a:solidFill>
                  <a:schemeClr val="tx1"/>
                </a:solidFill>
                <a:latin typeface="Arial" charset="0"/>
                <a:ea typeface="ＭＳ Ｐゴシック" charset="-128"/>
              </a:defRPr>
            </a:lvl5pPr>
            <a:lvl6pPr marL="457200" eaLnBrk="0" fontAlgn="base" hangingPunct="0">
              <a:spcBef>
                <a:spcPct val="0"/>
              </a:spcBef>
              <a:spcAft>
                <a:spcPct val="0"/>
              </a:spcAft>
              <a:defRPr sz="1600">
                <a:solidFill>
                  <a:schemeClr val="tx1"/>
                </a:solidFill>
                <a:latin typeface="Arial" charset="0"/>
                <a:ea typeface="ＭＳ Ｐゴシック" charset="-128"/>
              </a:defRPr>
            </a:lvl6pPr>
            <a:lvl7pPr marL="914400" eaLnBrk="0" fontAlgn="base" hangingPunct="0">
              <a:spcBef>
                <a:spcPct val="0"/>
              </a:spcBef>
              <a:spcAft>
                <a:spcPct val="0"/>
              </a:spcAft>
              <a:defRPr sz="1600">
                <a:solidFill>
                  <a:schemeClr val="tx1"/>
                </a:solidFill>
                <a:latin typeface="Arial" charset="0"/>
                <a:ea typeface="ＭＳ Ｐゴシック" charset="-128"/>
              </a:defRPr>
            </a:lvl7pPr>
            <a:lvl8pPr marL="1371600" eaLnBrk="0" fontAlgn="base" hangingPunct="0">
              <a:spcBef>
                <a:spcPct val="0"/>
              </a:spcBef>
              <a:spcAft>
                <a:spcPct val="0"/>
              </a:spcAft>
              <a:defRPr sz="1600">
                <a:solidFill>
                  <a:schemeClr val="tx1"/>
                </a:solidFill>
                <a:latin typeface="Arial" charset="0"/>
                <a:ea typeface="ＭＳ Ｐゴシック" charset="-128"/>
              </a:defRPr>
            </a:lvl8pPr>
            <a:lvl9pPr marL="1828800" eaLnBrk="0" fontAlgn="base" hangingPunct="0">
              <a:spcBef>
                <a:spcPct val="0"/>
              </a:spcBef>
              <a:spcAft>
                <a:spcPct val="0"/>
              </a:spcAft>
              <a:defRPr sz="1600">
                <a:solidFill>
                  <a:schemeClr val="tx1"/>
                </a:solidFill>
                <a:latin typeface="Arial" charset="0"/>
                <a:ea typeface="ＭＳ Ｐゴシック" charset="-128"/>
              </a:defRPr>
            </a:lvl9pPr>
          </a:lstStyle>
          <a:p>
            <a:pPr eaLnBrk="1" hangingPunct="1">
              <a:spcAft>
                <a:spcPts val="600"/>
              </a:spcAft>
              <a:defRPr/>
            </a:pPr>
            <a:endParaRPr lang="en-US" sz="900" smtClean="0">
              <a:solidFill>
                <a:srgbClr val="334B9C"/>
              </a:solidFill>
              <a:latin typeface="Garamond" charset="0"/>
            </a:endParaRPr>
          </a:p>
        </p:txBody>
      </p:sp>
      <p:sp>
        <p:nvSpPr>
          <p:cNvPr id="2" name="Title 1"/>
          <p:cNvSpPr>
            <a:spLocks noGrp="1"/>
          </p:cNvSpPr>
          <p:nvPr>
            <p:ph type="title"/>
          </p:nvPr>
        </p:nvSpPr>
        <p:spPr/>
        <p:txBody>
          <a:bodyPr/>
          <a:lstStyle>
            <a:lvl1pPr>
              <a:defRPr>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a:latin typeface="Century Gothic" pitchFamily="34" charset="0"/>
              </a:defRPr>
            </a:lvl2pPr>
            <a:lvl3pPr>
              <a:defRPr/>
            </a:lvl3pPr>
          </a:lstStyle>
          <a:p>
            <a:pPr lvl="0"/>
            <a:r>
              <a:rPr lang="en-US" dirty="0" smtClean="0"/>
              <a:t>Click to edit Master text styles</a:t>
            </a:r>
          </a:p>
          <a:p>
            <a:pPr lvl="1"/>
            <a:r>
              <a:rPr lang="en-US" dirty="0" smtClean="0"/>
              <a:t>Second level</a:t>
            </a:r>
          </a:p>
          <a:p>
            <a:pPr lvl="2"/>
            <a:r>
              <a:rPr lang="en-US" dirty="0" smtClean="0"/>
              <a:t>Third level</a:t>
            </a:r>
          </a:p>
          <a:p>
            <a:pPr lvl="1"/>
            <a:endParaRPr lang="en-US" dirty="0" smtClean="0"/>
          </a:p>
        </p:txBody>
      </p:sp>
      <p:sp>
        <p:nvSpPr>
          <p:cNvPr id="11" name="Text Placeholder 10"/>
          <p:cNvSpPr>
            <a:spLocks noGrp="1"/>
          </p:cNvSpPr>
          <p:nvPr>
            <p:ph type="body" sz="quarter" idx="12"/>
          </p:nvPr>
        </p:nvSpPr>
        <p:spPr>
          <a:xfrm>
            <a:off x="981079" y="6234117"/>
            <a:ext cx="7796213" cy="190501"/>
          </a:xfrm>
        </p:spPr>
        <p:txBody>
          <a:bodyPr anchor="b"/>
          <a:lstStyle>
            <a:lvl1pPr marL="0" indent="0">
              <a:buNone/>
              <a:defRPr sz="1000" b="0" i="1"/>
            </a:lvl1pPr>
            <a:lvl4pPr>
              <a:defRPr sz="1400"/>
            </a:lvl4pPr>
            <a:lvl5pPr>
              <a:defRPr sz="1400"/>
            </a:lvl5pPr>
          </a:lstStyle>
          <a:p>
            <a:pPr lvl="0"/>
            <a:r>
              <a:rPr lang="en-US" smtClean="0"/>
              <a:t>Click to edit Master text styles</a:t>
            </a:r>
          </a:p>
        </p:txBody>
      </p:sp>
      <p:sp>
        <p:nvSpPr>
          <p:cNvPr id="7" name="Footer Placeholder 15"/>
          <p:cNvSpPr>
            <a:spLocks noGrp="1"/>
          </p:cNvSpPr>
          <p:nvPr>
            <p:ph type="ftr" sz="quarter" idx="13"/>
          </p:nvPr>
        </p:nvSpPr>
        <p:spPr/>
        <p:txBody>
          <a:bodyPr/>
          <a:lstStyle>
            <a:lvl1pPr>
              <a:defRPr/>
            </a:lvl1pPr>
          </a:lstStyle>
          <a:p>
            <a:pPr>
              <a:defRPr/>
            </a:pPr>
            <a:endParaRPr lang="en-US"/>
          </a:p>
        </p:txBody>
      </p:sp>
      <p:sp>
        <p:nvSpPr>
          <p:cNvPr id="8" name="Slide Number Placeholder 16"/>
          <p:cNvSpPr>
            <a:spLocks noGrp="1"/>
          </p:cNvSpPr>
          <p:nvPr>
            <p:ph type="sldNum" sz="quarter" idx="14"/>
          </p:nvPr>
        </p:nvSpPr>
        <p:spPr/>
        <p:txBody>
          <a:bodyPr/>
          <a:lstStyle>
            <a:lvl1pPr>
              <a:defRPr/>
            </a:lvl1pPr>
          </a:lstStyle>
          <a:p>
            <a:pPr>
              <a:defRPr/>
            </a:pPr>
            <a:fld id="{F3CCBAE6-5720-4CB9-ACEC-47A642418F92}" type="slidenum">
              <a:rPr lang="en-US"/>
              <a:pPr>
                <a:defRPr/>
              </a:pPr>
              <a:t>‹#›</a:t>
            </a:fld>
            <a:endParaRPr lang="en-US"/>
          </a:p>
        </p:txBody>
      </p:sp>
    </p:spTree>
    <p:extLst>
      <p:ext uri="{BB962C8B-B14F-4D97-AF65-F5344CB8AC3E}">
        <p14:creationId xmlns:p14="http://schemas.microsoft.com/office/powerpoint/2010/main" val="1440157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RS Content &amp; Logo">
    <p:spTree>
      <p:nvGrpSpPr>
        <p:cNvPr id="1" name=""/>
        <p:cNvGrpSpPr/>
        <p:nvPr/>
      </p:nvGrpSpPr>
      <p:grpSpPr>
        <a:xfrm>
          <a:off x="0" y="0"/>
          <a:ext cx="0" cy="0"/>
          <a:chOff x="0" y="0"/>
          <a:chExt cx="0" cy="0"/>
        </a:xfrm>
      </p:grpSpPr>
      <p:sp>
        <p:nvSpPr>
          <p:cNvPr id="4" name="Rectangle 9"/>
          <p:cNvSpPr/>
          <p:nvPr/>
        </p:nvSpPr>
        <p:spPr>
          <a:xfrm>
            <a:off x="0" y="1143000"/>
            <a:ext cx="9144000" cy="5715000"/>
          </a:xfrm>
          <a:prstGeom prst="rect">
            <a:avLst/>
          </a:prstGeom>
          <a:noFill/>
          <a:ln w="76200">
            <a:solidFill>
              <a:srgbClr val="899ACE"/>
            </a:solidFill>
          </a:ln>
        </p:spPr>
        <p:style>
          <a:lnRef idx="2">
            <a:schemeClr val="accent1">
              <a:shade val="50000"/>
            </a:schemeClr>
          </a:lnRef>
          <a:fillRef idx="1">
            <a:schemeClr val="accent1"/>
          </a:fillRef>
          <a:effectRef idx="0">
            <a:schemeClr val="accent1"/>
          </a:effectRef>
          <a:fontRef idx="minor">
            <a:schemeClr val="lt1"/>
          </a:fontRef>
        </p:style>
        <p:txBody>
          <a:bodyPr lIns="91425" tIns="45713" rIns="91425" bIns="45713" anchor="ctr"/>
          <a:lstStyle/>
          <a:p>
            <a:pPr algn="ctr" defTabSz="914253" fontAlgn="auto">
              <a:spcBef>
                <a:spcPts val="0"/>
              </a:spcBef>
              <a:spcAft>
                <a:spcPts val="0"/>
              </a:spcAft>
              <a:defRPr/>
            </a:pPr>
            <a:endParaRPr lang="en-US" sz="1800" dirty="0"/>
          </a:p>
        </p:txBody>
      </p:sp>
      <p:sp>
        <p:nvSpPr>
          <p:cNvPr id="5" name="TextBox 7"/>
          <p:cNvSpPr txBox="1">
            <a:spLocks noChangeArrowheads="1"/>
          </p:cNvSpPr>
          <p:nvPr/>
        </p:nvSpPr>
        <p:spPr bwMode="auto">
          <a:xfrm>
            <a:off x="114301" y="6515100"/>
            <a:ext cx="2725739" cy="285750"/>
          </a:xfrm>
          <a:prstGeom prst="rect">
            <a:avLst/>
          </a:prstGeom>
          <a:noFill/>
          <a:ln>
            <a:noFill/>
          </a:ln>
          <a:extLst/>
        </p:spPr>
        <p:txBody>
          <a:bodyPr lIns="0" tIns="0" rIns="0" bIns="0" anchor="ctr"/>
          <a:lstStyle>
            <a:lvl1pPr eaLnBrk="0" hangingPunct="0">
              <a:defRPr sz="1600">
                <a:solidFill>
                  <a:schemeClr val="tx1"/>
                </a:solidFill>
                <a:latin typeface="Arial" charset="0"/>
                <a:ea typeface="ＭＳ Ｐゴシック" charset="-128"/>
              </a:defRPr>
            </a:lvl1pPr>
            <a:lvl2pPr marL="37931725" indent="-37474525" eaLnBrk="0" hangingPunct="0">
              <a:defRPr sz="1600">
                <a:solidFill>
                  <a:schemeClr val="tx1"/>
                </a:solidFill>
                <a:latin typeface="Arial" charset="0"/>
                <a:ea typeface="ＭＳ Ｐゴシック" charset="-128"/>
              </a:defRPr>
            </a:lvl2pPr>
            <a:lvl3pPr eaLnBrk="0" hangingPunct="0">
              <a:defRPr sz="1600">
                <a:solidFill>
                  <a:schemeClr val="tx1"/>
                </a:solidFill>
                <a:latin typeface="Arial" charset="0"/>
                <a:ea typeface="ＭＳ Ｐゴシック" charset="-128"/>
              </a:defRPr>
            </a:lvl3pPr>
            <a:lvl4pPr eaLnBrk="0" hangingPunct="0">
              <a:defRPr sz="1600">
                <a:solidFill>
                  <a:schemeClr val="tx1"/>
                </a:solidFill>
                <a:latin typeface="Arial" charset="0"/>
                <a:ea typeface="ＭＳ Ｐゴシック" charset="-128"/>
              </a:defRPr>
            </a:lvl4pPr>
            <a:lvl5pPr eaLnBrk="0" hangingPunct="0">
              <a:defRPr sz="1600">
                <a:solidFill>
                  <a:schemeClr val="tx1"/>
                </a:solidFill>
                <a:latin typeface="Arial" charset="0"/>
                <a:ea typeface="ＭＳ Ｐゴシック" charset="-128"/>
              </a:defRPr>
            </a:lvl5pPr>
            <a:lvl6pPr marL="457200" eaLnBrk="0" fontAlgn="base" hangingPunct="0">
              <a:spcBef>
                <a:spcPct val="0"/>
              </a:spcBef>
              <a:spcAft>
                <a:spcPct val="0"/>
              </a:spcAft>
              <a:defRPr sz="1600">
                <a:solidFill>
                  <a:schemeClr val="tx1"/>
                </a:solidFill>
                <a:latin typeface="Arial" charset="0"/>
                <a:ea typeface="ＭＳ Ｐゴシック" charset="-128"/>
              </a:defRPr>
            </a:lvl6pPr>
            <a:lvl7pPr marL="914400" eaLnBrk="0" fontAlgn="base" hangingPunct="0">
              <a:spcBef>
                <a:spcPct val="0"/>
              </a:spcBef>
              <a:spcAft>
                <a:spcPct val="0"/>
              </a:spcAft>
              <a:defRPr sz="1600">
                <a:solidFill>
                  <a:schemeClr val="tx1"/>
                </a:solidFill>
                <a:latin typeface="Arial" charset="0"/>
                <a:ea typeface="ＭＳ Ｐゴシック" charset="-128"/>
              </a:defRPr>
            </a:lvl7pPr>
            <a:lvl8pPr marL="1371600" eaLnBrk="0" fontAlgn="base" hangingPunct="0">
              <a:spcBef>
                <a:spcPct val="0"/>
              </a:spcBef>
              <a:spcAft>
                <a:spcPct val="0"/>
              </a:spcAft>
              <a:defRPr sz="1600">
                <a:solidFill>
                  <a:schemeClr val="tx1"/>
                </a:solidFill>
                <a:latin typeface="Arial" charset="0"/>
                <a:ea typeface="ＭＳ Ｐゴシック" charset="-128"/>
              </a:defRPr>
            </a:lvl8pPr>
            <a:lvl9pPr marL="1828800" eaLnBrk="0" fontAlgn="base" hangingPunct="0">
              <a:spcBef>
                <a:spcPct val="0"/>
              </a:spcBef>
              <a:spcAft>
                <a:spcPct val="0"/>
              </a:spcAft>
              <a:defRPr sz="1600">
                <a:solidFill>
                  <a:schemeClr val="tx1"/>
                </a:solidFill>
                <a:latin typeface="Arial" charset="0"/>
                <a:ea typeface="ＭＳ Ｐゴシック" charset="-128"/>
              </a:defRPr>
            </a:lvl9pPr>
          </a:lstStyle>
          <a:p>
            <a:pPr eaLnBrk="1" hangingPunct="1">
              <a:spcAft>
                <a:spcPts val="600"/>
              </a:spcAft>
              <a:defRPr/>
            </a:pPr>
            <a:endParaRPr lang="en-US" sz="900" smtClean="0">
              <a:solidFill>
                <a:srgbClr val="334B9C"/>
              </a:solidFill>
              <a:latin typeface="Garamond" charset="0"/>
            </a:endParaRPr>
          </a:p>
        </p:txBody>
      </p:sp>
      <p:sp>
        <p:nvSpPr>
          <p:cNvPr id="2" name="Title 1"/>
          <p:cNvSpPr>
            <a:spLocks noGrp="1"/>
          </p:cNvSpPr>
          <p:nvPr>
            <p:ph type="title"/>
          </p:nvPr>
        </p:nvSpPr>
        <p:spPr>
          <a:xfrm>
            <a:off x="0" y="0"/>
            <a:ext cx="9144000" cy="1143000"/>
          </a:xfrm>
        </p:spPr>
        <p:txBody>
          <a:bodyPr/>
          <a:lstStyle>
            <a:lvl1pPr marL="457146" indent="0">
              <a:defRPr/>
            </a:lvl1pPr>
          </a:lstStyle>
          <a:p>
            <a:r>
              <a:rPr lang="en-US" dirty="0" smtClean="0"/>
              <a:t>Click to edit Master title style</a:t>
            </a:r>
            <a:endParaRPr lang="en-US" dirty="0"/>
          </a:p>
        </p:txBody>
      </p:sp>
      <p:sp>
        <p:nvSpPr>
          <p:cNvPr id="7" name="Content Placeholder 2"/>
          <p:cNvSpPr>
            <a:spLocks noGrp="1"/>
          </p:cNvSpPr>
          <p:nvPr>
            <p:ph idx="1"/>
          </p:nvPr>
        </p:nvSpPr>
        <p:spPr>
          <a:xfrm>
            <a:off x="603849" y="1585913"/>
            <a:ext cx="8173440" cy="4838700"/>
          </a:xfrm>
        </p:spPr>
        <p:txBody>
          <a:bodyPr/>
          <a:lstStyle>
            <a:lvl1pPr marL="342860" indent="-342860">
              <a:buFont typeface="Arial" pitchFamily="34" charset="0"/>
              <a:buChar char="•"/>
              <a:defRPr sz="2400"/>
            </a:lvl1pPr>
            <a:lvl2pPr>
              <a:defRPr sz="2000">
                <a:latin typeface="Century Gothic" pitchFamily="34" charset="0"/>
              </a:defRPr>
            </a:lvl2pPr>
            <a:lvl3pPr>
              <a:defRPr sz="1600" i="1"/>
            </a:lvl3pPr>
          </a:lstStyle>
          <a:p>
            <a:pPr lvl="0"/>
            <a:r>
              <a:rPr lang="en-US" dirty="0" smtClean="0"/>
              <a:t>Click to edit Master text styles</a:t>
            </a:r>
          </a:p>
          <a:p>
            <a:pPr lvl="1"/>
            <a:r>
              <a:rPr lang="en-US" dirty="0" smtClean="0"/>
              <a:t>Second level</a:t>
            </a:r>
          </a:p>
          <a:p>
            <a:pPr lvl="2"/>
            <a:r>
              <a:rPr lang="en-US" dirty="0" smtClean="0"/>
              <a:t>Third level</a:t>
            </a:r>
          </a:p>
          <a:p>
            <a:pPr lvl="1"/>
            <a:endParaRPr lang="en-US" dirty="0" smtClean="0"/>
          </a:p>
        </p:txBody>
      </p:sp>
      <p:sp>
        <p:nvSpPr>
          <p:cNvPr id="6" name="Slide Number Placeholder 3"/>
          <p:cNvSpPr>
            <a:spLocks noGrp="1"/>
          </p:cNvSpPr>
          <p:nvPr>
            <p:ph type="sldNum"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val="116297117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92A2169C-A377-4ACF-80CA-3F66451E1071}" type="slidenum">
              <a:rPr lang="en-US"/>
              <a:pPr>
                <a:defRPr/>
              </a:pPr>
              <a:t>‹#›</a:t>
            </a:fld>
            <a:endParaRPr lang="en-US"/>
          </a:p>
        </p:txBody>
      </p:sp>
    </p:spTree>
    <p:extLst>
      <p:ext uri="{BB962C8B-B14F-4D97-AF65-F5344CB8AC3E}">
        <p14:creationId xmlns:p14="http://schemas.microsoft.com/office/powerpoint/2010/main" val="429194649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userDrawn="1">
            <p:custDataLst>
              <p:tags r:id="rId2"/>
            </p:custDataLst>
            <p:extLst>
              <p:ext uri="{D42A27DB-BD31-4B8C-83A1-F6EECF244321}">
                <p14:modId xmlns:p14="http://schemas.microsoft.com/office/powerpoint/2010/main" val="1526455942"/>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157" name="think-cell Slide" r:id="rId9" imgW="360" imgH="360" progId="TCLayout.ActiveDocument.1">
                  <p:embed/>
                </p:oleObj>
              </mc:Choice>
              <mc:Fallback>
                <p:oleObj name="think-cell Slide" r:id="rId9" imgW="360" imgH="360" progId="TCLayout.ActiveDocument.1">
                  <p:embed/>
                  <p:pic>
                    <p:nvPicPr>
                      <p:cNvPr id="0" name=""/>
                      <p:cNvPicPr/>
                      <p:nvPr/>
                    </p:nvPicPr>
                    <p:blipFill>
                      <a:blip r:embed="rId10"/>
                      <a:stretch>
                        <a:fillRect/>
                      </a:stretch>
                    </p:blipFill>
                    <p:spPr>
                      <a:xfrm>
                        <a:off x="0" y="0"/>
                        <a:ext cx="158750" cy="158750"/>
                      </a:xfrm>
                      <a:prstGeom prst="rect">
                        <a:avLst/>
                      </a:prstGeom>
                    </p:spPr>
                  </p:pic>
                </p:oleObj>
              </mc:Fallback>
            </mc:AlternateContent>
          </a:graphicData>
        </a:graphic>
      </p:graphicFrame>
      <p:sp>
        <p:nvSpPr>
          <p:cNvPr id="4" name="Rectangle 7"/>
          <p:cNvSpPr/>
          <p:nvPr userDrawn="1">
            <p:custDataLst>
              <p:tags r:id="rId3"/>
            </p:custDataLst>
          </p:nvPr>
        </p:nvSpPr>
        <p:spPr>
          <a:xfrm>
            <a:off x="590550" y="695325"/>
            <a:ext cx="8079780" cy="228600"/>
          </a:xfrm>
          <a:prstGeom prst="rect">
            <a:avLst/>
          </a:prstGeom>
          <a:solidFill>
            <a:schemeClr val="accent1">
              <a:lumMod val="60000"/>
              <a:lumOff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Slide Number Placeholder 22"/>
          <p:cNvSpPr txBox="1">
            <a:spLocks/>
          </p:cNvSpPr>
          <p:nvPr userDrawn="1">
            <p:custDataLst>
              <p:tags r:id="rId4"/>
            </p:custDataLst>
          </p:nvPr>
        </p:nvSpPr>
        <p:spPr>
          <a:xfrm>
            <a:off x="0" y="687388"/>
            <a:ext cx="533400" cy="244475"/>
          </a:xfrm>
          <a:prstGeom prst="rect">
            <a:avLst/>
          </a:prstGeom>
          <a:solidFill>
            <a:schemeClr val="accent3"/>
          </a:solidFill>
        </p:spPr>
        <p:txBody>
          <a:bodyPr anchor="ctr">
            <a:normAutofit/>
          </a:bodyPr>
          <a:lstStyle/>
          <a:p>
            <a:pPr algn="ctr">
              <a:lnSpc>
                <a:spcPct val="80000"/>
              </a:lnSpc>
              <a:defRPr/>
            </a:pPr>
            <a:endParaRPr lang="en-US" sz="1200" b="1" dirty="0">
              <a:solidFill>
                <a:srgbClr val="FFFFFF"/>
              </a:solidFill>
              <a:latin typeface="Goudy Old Style" pitchFamily="18" charset="0"/>
              <a:cs typeface="+mn-cs"/>
            </a:endParaRPr>
          </a:p>
        </p:txBody>
      </p:sp>
      <p:sp>
        <p:nvSpPr>
          <p:cNvPr id="7" name="Footer Placeholder 15"/>
          <p:cNvSpPr>
            <a:spLocks/>
          </p:cNvSpPr>
          <p:nvPr>
            <p:custDataLst>
              <p:tags r:id="rId5"/>
            </p:custDataLst>
          </p:nvPr>
        </p:nvSpPr>
        <p:spPr bwMode="auto">
          <a:xfrm>
            <a:off x="8029575" y="6594475"/>
            <a:ext cx="5175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a:endParaRPr lang="en-US" sz="800" dirty="0">
              <a:solidFill>
                <a:srgbClr val="595959"/>
              </a:solidFill>
              <a:latin typeface="Arial Bold" pitchFamily="34" charset="0"/>
              <a:cs typeface="Arial Bold" pitchFamily="34" charset="0"/>
            </a:endParaRPr>
          </a:p>
        </p:txBody>
      </p:sp>
      <p:sp>
        <p:nvSpPr>
          <p:cNvPr id="2" name="Title 1"/>
          <p:cNvSpPr>
            <a:spLocks noGrp="1"/>
          </p:cNvSpPr>
          <p:nvPr>
            <p:ph type="title"/>
            <p:custDataLst>
              <p:tags r:id="rId6"/>
            </p:custDataLst>
          </p:nvPr>
        </p:nvSpPr>
        <p:spPr/>
        <p:txBody>
          <a:bodyPr/>
          <a:lstStyle/>
          <a:p>
            <a:r>
              <a:rPr lang="en-US" dirty="0" smtClean="0"/>
              <a:t>Click to edit Master title style</a:t>
            </a:r>
            <a:endParaRPr dirty="0"/>
          </a:p>
        </p:txBody>
      </p:sp>
      <p:sp>
        <p:nvSpPr>
          <p:cNvPr id="3" name="Content Placeholder 2"/>
          <p:cNvSpPr>
            <a:spLocks noGrp="1"/>
          </p:cNvSpPr>
          <p:nvPr>
            <p:ph idx="1"/>
            <p:custDataLst>
              <p:tags r:id="rId7"/>
            </p:custDataLst>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0"/>
          </p:nvPr>
        </p:nvSpPr>
        <p:spPr/>
        <p:txBody>
          <a:bodyPr/>
          <a:lstStyle/>
          <a:p>
            <a:pPr>
              <a:defRPr/>
            </a:pPr>
            <a:endParaRPr lang="en-US"/>
          </a:p>
        </p:txBody>
      </p:sp>
      <p:sp>
        <p:nvSpPr>
          <p:cNvPr id="8" name="Slide Number Placeholder 7"/>
          <p:cNvSpPr>
            <a:spLocks noGrp="1"/>
          </p:cNvSpPr>
          <p:nvPr>
            <p:ph type="sldNum" sz="quarter" idx="11"/>
          </p:nvPr>
        </p:nvSpPr>
        <p:spPr/>
        <p:txBody>
          <a:bodyPr/>
          <a:lstStyle/>
          <a:p>
            <a:pPr>
              <a:defRPr/>
            </a:pPr>
            <a:r>
              <a:rPr lang="en-US" smtClean="0"/>
              <a:t/>
            </a:r>
            <a:br>
              <a:rPr lang="en-US" smtClean="0"/>
            </a:br>
            <a:fld id="{30499C55-D689-4C87-9C05-4E14928D793C}" type="slidenum">
              <a:rPr lang="en-US" smtClean="0"/>
              <a:pPr>
                <a:defRPr/>
              </a:pPr>
              <a:t>‹#›</a:t>
            </a:fld>
            <a:endParaRPr lang="en-US" noProof="1"/>
          </a:p>
        </p:txBody>
      </p:sp>
    </p:spTree>
    <p:extLst>
      <p:ext uri="{BB962C8B-B14F-4D97-AF65-F5344CB8AC3E}">
        <p14:creationId xmlns:p14="http://schemas.microsoft.com/office/powerpoint/2010/main" val="31616060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4" name="Rectangle 9"/>
          <p:cNvSpPr/>
          <p:nvPr/>
        </p:nvSpPr>
        <p:spPr>
          <a:xfrm>
            <a:off x="0" y="1143000"/>
            <a:ext cx="9144000" cy="5715000"/>
          </a:xfrm>
          <a:prstGeom prst="rect">
            <a:avLst/>
          </a:prstGeom>
          <a:noFill/>
          <a:ln w="76200">
            <a:solidFill>
              <a:srgbClr val="899ACE"/>
            </a:solidFill>
          </a:ln>
        </p:spPr>
        <p:style>
          <a:lnRef idx="2">
            <a:schemeClr val="accent1">
              <a:shade val="50000"/>
            </a:schemeClr>
          </a:lnRef>
          <a:fillRef idx="1">
            <a:schemeClr val="accent1"/>
          </a:fillRef>
          <a:effectRef idx="0">
            <a:schemeClr val="accent1"/>
          </a:effectRef>
          <a:fontRef idx="minor">
            <a:schemeClr val="lt1"/>
          </a:fontRef>
        </p:style>
        <p:txBody>
          <a:bodyPr lIns="91397" tIns="45698" rIns="91397" bIns="45698" anchor="ctr"/>
          <a:lstStyle/>
          <a:p>
            <a:pPr algn="ctr" defTabSz="913977">
              <a:defRPr/>
            </a:pPr>
            <a:endParaRPr lang="en-US" sz="1800" dirty="0">
              <a:solidFill>
                <a:prstClr val="white"/>
              </a:solidFill>
            </a:endParaRPr>
          </a:p>
        </p:txBody>
      </p:sp>
      <p:sp>
        <p:nvSpPr>
          <p:cNvPr id="5" name="TextBox 7"/>
          <p:cNvSpPr txBox="1">
            <a:spLocks noChangeArrowheads="1"/>
          </p:cNvSpPr>
          <p:nvPr/>
        </p:nvSpPr>
        <p:spPr bwMode="auto">
          <a:xfrm>
            <a:off x="114301" y="6515100"/>
            <a:ext cx="2725739" cy="285750"/>
          </a:xfrm>
          <a:prstGeom prst="rect">
            <a:avLst/>
          </a:prstGeom>
          <a:noFill/>
          <a:ln>
            <a:noFill/>
          </a:ln>
          <a:extLst/>
        </p:spPr>
        <p:txBody>
          <a:bodyPr lIns="0" tIns="0" rIns="0" bIns="0" anchor="ctr"/>
          <a:lstStyle>
            <a:lvl1pPr eaLnBrk="0" hangingPunct="0">
              <a:defRPr sz="1600">
                <a:solidFill>
                  <a:schemeClr val="tx1"/>
                </a:solidFill>
                <a:latin typeface="Arial" charset="0"/>
                <a:ea typeface="ＭＳ Ｐゴシック" charset="-128"/>
              </a:defRPr>
            </a:lvl1pPr>
            <a:lvl2pPr marL="37931725" indent="-37474525" eaLnBrk="0" hangingPunct="0">
              <a:defRPr sz="1600">
                <a:solidFill>
                  <a:schemeClr val="tx1"/>
                </a:solidFill>
                <a:latin typeface="Arial" charset="0"/>
                <a:ea typeface="ＭＳ Ｐゴシック" charset="-128"/>
              </a:defRPr>
            </a:lvl2pPr>
            <a:lvl3pPr eaLnBrk="0" hangingPunct="0">
              <a:defRPr sz="1600">
                <a:solidFill>
                  <a:schemeClr val="tx1"/>
                </a:solidFill>
                <a:latin typeface="Arial" charset="0"/>
                <a:ea typeface="ＭＳ Ｐゴシック" charset="-128"/>
              </a:defRPr>
            </a:lvl3pPr>
            <a:lvl4pPr eaLnBrk="0" hangingPunct="0">
              <a:defRPr sz="1600">
                <a:solidFill>
                  <a:schemeClr val="tx1"/>
                </a:solidFill>
                <a:latin typeface="Arial" charset="0"/>
                <a:ea typeface="ＭＳ Ｐゴシック" charset="-128"/>
              </a:defRPr>
            </a:lvl4pPr>
            <a:lvl5pPr eaLnBrk="0" hangingPunct="0">
              <a:defRPr sz="1600">
                <a:solidFill>
                  <a:schemeClr val="tx1"/>
                </a:solidFill>
                <a:latin typeface="Arial" charset="0"/>
                <a:ea typeface="ＭＳ Ｐゴシック" charset="-128"/>
              </a:defRPr>
            </a:lvl5pPr>
            <a:lvl6pPr marL="457200" eaLnBrk="0" fontAlgn="base" hangingPunct="0">
              <a:spcBef>
                <a:spcPct val="0"/>
              </a:spcBef>
              <a:spcAft>
                <a:spcPct val="0"/>
              </a:spcAft>
              <a:defRPr sz="1600">
                <a:solidFill>
                  <a:schemeClr val="tx1"/>
                </a:solidFill>
                <a:latin typeface="Arial" charset="0"/>
                <a:ea typeface="ＭＳ Ｐゴシック" charset="-128"/>
              </a:defRPr>
            </a:lvl6pPr>
            <a:lvl7pPr marL="914400" eaLnBrk="0" fontAlgn="base" hangingPunct="0">
              <a:spcBef>
                <a:spcPct val="0"/>
              </a:spcBef>
              <a:spcAft>
                <a:spcPct val="0"/>
              </a:spcAft>
              <a:defRPr sz="1600">
                <a:solidFill>
                  <a:schemeClr val="tx1"/>
                </a:solidFill>
                <a:latin typeface="Arial" charset="0"/>
                <a:ea typeface="ＭＳ Ｐゴシック" charset="-128"/>
              </a:defRPr>
            </a:lvl7pPr>
            <a:lvl8pPr marL="1371600" eaLnBrk="0" fontAlgn="base" hangingPunct="0">
              <a:spcBef>
                <a:spcPct val="0"/>
              </a:spcBef>
              <a:spcAft>
                <a:spcPct val="0"/>
              </a:spcAft>
              <a:defRPr sz="1600">
                <a:solidFill>
                  <a:schemeClr val="tx1"/>
                </a:solidFill>
                <a:latin typeface="Arial" charset="0"/>
                <a:ea typeface="ＭＳ Ｐゴシック" charset="-128"/>
              </a:defRPr>
            </a:lvl8pPr>
            <a:lvl9pPr marL="1828800" eaLnBrk="0" fontAlgn="base" hangingPunct="0">
              <a:spcBef>
                <a:spcPct val="0"/>
              </a:spcBef>
              <a:spcAft>
                <a:spcPct val="0"/>
              </a:spcAft>
              <a:defRPr sz="1600">
                <a:solidFill>
                  <a:schemeClr val="tx1"/>
                </a:solidFill>
                <a:latin typeface="Arial" charset="0"/>
                <a:ea typeface="ＭＳ Ｐゴシック" charset="-128"/>
              </a:defRPr>
            </a:lvl9pPr>
          </a:lstStyle>
          <a:p>
            <a:pPr eaLnBrk="1" hangingPunct="1">
              <a:spcAft>
                <a:spcPts val="600"/>
              </a:spcAft>
              <a:defRPr/>
            </a:pPr>
            <a:endParaRPr lang="en-US" sz="900" smtClean="0">
              <a:solidFill>
                <a:srgbClr val="334B9C"/>
              </a:solidFill>
              <a:latin typeface="Garamond" charset="0"/>
            </a:endParaRPr>
          </a:p>
        </p:txBody>
      </p:sp>
      <p:sp>
        <p:nvSpPr>
          <p:cNvPr id="6" name="Text Placeholder 7"/>
          <p:cNvSpPr txBox="1">
            <a:spLocks/>
          </p:cNvSpPr>
          <p:nvPr/>
        </p:nvSpPr>
        <p:spPr bwMode="auto">
          <a:xfrm>
            <a:off x="6629401" y="6572251"/>
            <a:ext cx="2090739" cy="193675"/>
          </a:xfrm>
          <a:prstGeom prst="rect">
            <a:avLst/>
          </a:prstGeom>
          <a:noFill/>
          <a:ln>
            <a:noFill/>
          </a:ln>
          <a:extLst/>
        </p:spPr>
        <p:txBody>
          <a:bodyPr lIns="0" tIns="0" rIns="0" bIns="0" anchor="b"/>
          <a:lstStyle>
            <a:lvl1pPr marL="227013" indent="-227013" eaLnBrk="0" hangingPunct="0">
              <a:defRPr sz="1600">
                <a:solidFill>
                  <a:schemeClr val="tx1"/>
                </a:solidFill>
                <a:latin typeface="Arial" charset="0"/>
                <a:ea typeface="ＭＳ Ｐゴシック" charset="-128"/>
              </a:defRPr>
            </a:lvl1pPr>
            <a:lvl2pPr marL="37931725" indent="-37474525" eaLnBrk="0" hangingPunct="0">
              <a:defRPr sz="1600">
                <a:solidFill>
                  <a:schemeClr val="tx1"/>
                </a:solidFill>
                <a:latin typeface="Arial" charset="0"/>
                <a:ea typeface="ＭＳ Ｐゴシック" charset="-128"/>
              </a:defRPr>
            </a:lvl2pPr>
            <a:lvl3pPr eaLnBrk="0" hangingPunct="0">
              <a:defRPr sz="1600">
                <a:solidFill>
                  <a:schemeClr val="tx1"/>
                </a:solidFill>
                <a:latin typeface="Arial" charset="0"/>
                <a:ea typeface="ＭＳ Ｐゴシック" charset="-128"/>
              </a:defRPr>
            </a:lvl3pPr>
            <a:lvl4pPr eaLnBrk="0" hangingPunct="0">
              <a:defRPr sz="1600">
                <a:solidFill>
                  <a:schemeClr val="tx1"/>
                </a:solidFill>
                <a:latin typeface="Arial" charset="0"/>
                <a:ea typeface="ＭＳ Ｐゴシック" charset="-128"/>
              </a:defRPr>
            </a:lvl4pPr>
            <a:lvl5pPr eaLnBrk="0" hangingPunct="0">
              <a:defRPr sz="1600">
                <a:solidFill>
                  <a:schemeClr val="tx1"/>
                </a:solidFill>
                <a:latin typeface="Arial" charset="0"/>
                <a:ea typeface="ＭＳ Ｐゴシック" charset="-128"/>
              </a:defRPr>
            </a:lvl5pPr>
            <a:lvl6pPr marL="457200" eaLnBrk="0" fontAlgn="base" hangingPunct="0">
              <a:spcBef>
                <a:spcPct val="0"/>
              </a:spcBef>
              <a:spcAft>
                <a:spcPct val="0"/>
              </a:spcAft>
              <a:defRPr sz="1600">
                <a:solidFill>
                  <a:schemeClr val="tx1"/>
                </a:solidFill>
                <a:latin typeface="Arial" charset="0"/>
                <a:ea typeface="ＭＳ Ｐゴシック" charset="-128"/>
              </a:defRPr>
            </a:lvl6pPr>
            <a:lvl7pPr marL="914400" eaLnBrk="0" fontAlgn="base" hangingPunct="0">
              <a:spcBef>
                <a:spcPct val="0"/>
              </a:spcBef>
              <a:spcAft>
                <a:spcPct val="0"/>
              </a:spcAft>
              <a:defRPr sz="1600">
                <a:solidFill>
                  <a:schemeClr val="tx1"/>
                </a:solidFill>
                <a:latin typeface="Arial" charset="0"/>
                <a:ea typeface="ＭＳ Ｐゴシック" charset="-128"/>
              </a:defRPr>
            </a:lvl7pPr>
            <a:lvl8pPr marL="1371600" eaLnBrk="0" fontAlgn="base" hangingPunct="0">
              <a:spcBef>
                <a:spcPct val="0"/>
              </a:spcBef>
              <a:spcAft>
                <a:spcPct val="0"/>
              </a:spcAft>
              <a:defRPr sz="1600">
                <a:solidFill>
                  <a:schemeClr val="tx1"/>
                </a:solidFill>
                <a:latin typeface="Arial" charset="0"/>
                <a:ea typeface="ＭＳ Ｐゴシック" charset="-128"/>
              </a:defRPr>
            </a:lvl8pPr>
            <a:lvl9pPr marL="1828800" eaLnBrk="0" fontAlgn="base" hangingPunct="0">
              <a:spcBef>
                <a:spcPct val="0"/>
              </a:spcBef>
              <a:spcAft>
                <a:spcPct val="0"/>
              </a:spcAft>
              <a:defRPr sz="1600">
                <a:solidFill>
                  <a:schemeClr val="tx1"/>
                </a:solidFill>
                <a:latin typeface="Arial" charset="0"/>
                <a:ea typeface="ＭＳ Ｐゴシック" charset="-128"/>
              </a:defRPr>
            </a:lvl9pPr>
          </a:lstStyle>
          <a:p>
            <a:pPr algn="r" eaLnBrk="1" hangingPunct="1">
              <a:spcAft>
                <a:spcPts val="1000"/>
              </a:spcAft>
              <a:buFont typeface="Arial" charset="0"/>
              <a:buNone/>
              <a:defRPr/>
            </a:pPr>
            <a:endParaRPr lang="en-US" sz="700" smtClean="0">
              <a:solidFill>
                <a:srgbClr val="334B9C"/>
              </a:solidFill>
              <a:latin typeface="Century Gothic" charset="0"/>
            </a:endParaRPr>
          </a:p>
        </p:txBody>
      </p:sp>
      <p:sp>
        <p:nvSpPr>
          <p:cNvPr id="2" name="Title 1"/>
          <p:cNvSpPr>
            <a:spLocks noGrp="1"/>
          </p:cNvSpPr>
          <p:nvPr>
            <p:ph type="title"/>
          </p:nvPr>
        </p:nvSpPr>
        <p:spPr>
          <a:xfrm>
            <a:off x="0" y="1"/>
            <a:ext cx="9144000" cy="1143000"/>
          </a:xfrm>
        </p:spPr>
        <p:txBody>
          <a:bodyPr lIns="182880"/>
          <a:lstStyle>
            <a:lvl1pPr>
              <a:defRPr>
                <a:latin typeface="Tw Cen MT" pitchFamily="34" charset="0"/>
              </a:defRPr>
            </a:lvl1pPr>
          </a:lstStyle>
          <a:p>
            <a:r>
              <a:rPr lang="en-US" dirty="0" smtClean="0"/>
              <a:t>Click to edit Master title style</a:t>
            </a:r>
            <a:endParaRPr lang="en-US" dirty="0"/>
          </a:p>
        </p:txBody>
      </p:sp>
      <p:sp>
        <p:nvSpPr>
          <p:cNvPr id="3" name="Table Placeholder 2"/>
          <p:cNvSpPr>
            <a:spLocks noGrp="1"/>
          </p:cNvSpPr>
          <p:nvPr>
            <p:ph type="tbl" idx="1"/>
          </p:nvPr>
        </p:nvSpPr>
        <p:spPr>
          <a:xfrm>
            <a:off x="353704" y="1293466"/>
            <a:ext cx="8441075" cy="5097775"/>
          </a:xfrm>
        </p:spPr>
        <p:txBody>
          <a:bodyPr rtlCol="0">
            <a:noAutofit/>
          </a:bodyPr>
          <a:lstStyle/>
          <a:p>
            <a:pPr lvl="0"/>
            <a:endParaRPr lang="en-US" noProof="0" dirty="0"/>
          </a:p>
        </p:txBody>
      </p:sp>
      <p:sp>
        <p:nvSpPr>
          <p:cNvPr id="7" name="Slide Number Placeholder 3"/>
          <p:cNvSpPr>
            <a:spLocks noGrp="1"/>
          </p:cNvSpPr>
          <p:nvPr>
            <p:ph type="sldNum" sz="quarter" idx="10"/>
          </p:nvPr>
        </p:nvSpPr>
        <p:spPr>
          <a:xfrm>
            <a:off x="8512175" y="6361113"/>
            <a:ext cx="285751" cy="304800"/>
          </a:xfrm>
        </p:spPr>
        <p:txBody>
          <a:bodyPr/>
          <a:lstStyle>
            <a:lvl1pPr>
              <a:defRPr>
                <a:solidFill>
                  <a:srgbClr val="334B9C"/>
                </a:solidFill>
              </a:defRPr>
            </a:lvl1pPr>
          </a:lstStyle>
          <a:p>
            <a:pPr>
              <a:defRPr/>
            </a:pPr>
            <a:fld id="{7093BAF0-9F04-40E7-BA04-14CCB13D2C79}" type="slidenum">
              <a:rPr lang="en-US"/>
              <a:pPr>
                <a:defRPr/>
              </a:pPr>
              <a:t>‹#›</a:t>
            </a:fld>
            <a:endParaRPr lang="en-US"/>
          </a:p>
        </p:txBody>
      </p:sp>
      <p:sp>
        <p:nvSpPr>
          <p:cNvPr id="8" name="Footer Placeholder 4"/>
          <p:cNvSpPr>
            <a:spLocks noGrp="1"/>
          </p:cNvSpPr>
          <p:nvPr>
            <p:ph type="ftr" sz="quarter" idx="11"/>
          </p:nvPr>
        </p:nvSpPr>
        <p:spPr>
          <a:xfrm>
            <a:off x="7075488" y="6372225"/>
            <a:ext cx="1341437" cy="304800"/>
          </a:xfrm>
        </p:spPr>
        <p:txBody>
          <a:bodyPr/>
          <a:lstStyle>
            <a:lvl2pPr lvl="1">
              <a:defRPr sz="1800">
                <a:solidFill>
                  <a:srgbClr val="2F58A7"/>
                </a:solidFill>
                <a:latin typeface="Century Gothic" charset="0"/>
              </a:defRPr>
            </a:lvl2pPr>
          </a:lstStyle>
          <a:p>
            <a:pPr lvl="1">
              <a:defRPr/>
            </a:pPr>
            <a:endParaRPr lang="en-US" noProof="1"/>
          </a:p>
        </p:txBody>
      </p:sp>
    </p:spTree>
    <p:extLst>
      <p:ext uri="{BB962C8B-B14F-4D97-AF65-F5344CB8AC3E}">
        <p14:creationId xmlns:p14="http://schemas.microsoft.com/office/powerpoint/2010/main" val="102063394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ERS Content w/o Logo">
    <p:spTree>
      <p:nvGrpSpPr>
        <p:cNvPr id="1" name=""/>
        <p:cNvGrpSpPr/>
        <p:nvPr/>
      </p:nvGrpSpPr>
      <p:grpSpPr>
        <a:xfrm>
          <a:off x="0" y="0"/>
          <a:ext cx="0" cy="0"/>
          <a:chOff x="0" y="0"/>
          <a:chExt cx="0" cy="0"/>
        </a:xfrm>
      </p:grpSpPr>
      <p:sp>
        <p:nvSpPr>
          <p:cNvPr id="6" name="Rectangle 9"/>
          <p:cNvSpPr/>
          <p:nvPr/>
        </p:nvSpPr>
        <p:spPr>
          <a:xfrm>
            <a:off x="0" y="1143000"/>
            <a:ext cx="9144000" cy="5715000"/>
          </a:xfrm>
          <a:prstGeom prst="rect">
            <a:avLst/>
          </a:prstGeom>
          <a:noFill/>
          <a:ln w="76200">
            <a:solidFill>
              <a:srgbClr val="899ACE"/>
            </a:solidFill>
          </a:ln>
        </p:spPr>
        <p:style>
          <a:lnRef idx="2">
            <a:schemeClr val="accent1">
              <a:shade val="50000"/>
            </a:schemeClr>
          </a:lnRef>
          <a:fillRef idx="1">
            <a:schemeClr val="accent1"/>
          </a:fillRef>
          <a:effectRef idx="0">
            <a:schemeClr val="accent1"/>
          </a:effectRef>
          <a:fontRef idx="minor">
            <a:schemeClr val="lt1"/>
          </a:fontRef>
        </p:style>
        <p:txBody>
          <a:bodyPr lIns="91397" tIns="45698" rIns="91397" bIns="45698" anchor="ctr"/>
          <a:lstStyle/>
          <a:p>
            <a:pPr algn="ctr" defTabSz="913977">
              <a:defRPr/>
            </a:pPr>
            <a:endParaRPr lang="en-US" sz="1800" dirty="0">
              <a:solidFill>
                <a:prstClr val="white"/>
              </a:solidFill>
            </a:endParaRPr>
          </a:p>
        </p:txBody>
      </p:sp>
      <p:sp>
        <p:nvSpPr>
          <p:cNvPr id="7" name="TextBox 7"/>
          <p:cNvSpPr txBox="1">
            <a:spLocks noChangeArrowheads="1"/>
          </p:cNvSpPr>
          <p:nvPr/>
        </p:nvSpPr>
        <p:spPr bwMode="auto">
          <a:xfrm>
            <a:off x="114301" y="6515100"/>
            <a:ext cx="2725739" cy="285750"/>
          </a:xfrm>
          <a:prstGeom prst="rect">
            <a:avLst/>
          </a:prstGeom>
          <a:noFill/>
          <a:ln>
            <a:noFill/>
          </a:ln>
          <a:extLst/>
        </p:spPr>
        <p:txBody>
          <a:bodyPr lIns="0" tIns="0" rIns="0" bIns="0" anchor="ctr"/>
          <a:lstStyle>
            <a:lvl1pPr eaLnBrk="0" hangingPunct="0">
              <a:defRPr sz="1600">
                <a:solidFill>
                  <a:schemeClr val="tx1"/>
                </a:solidFill>
                <a:latin typeface="Arial" charset="0"/>
                <a:ea typeface="ＭＳ Ｐゴシック" charset="-128"/>
              </a:defRPr>
            </a:lvl1pPr>
            <a:lvl2pPr marL="37931725" indent="-37474525" eaLnBrk="0" hangingPunct="0">
              <a:defRPr sz="1600">
                <a:solidFill>
                  <a:schemeClr val="tx1"/>
                </a:solidFill>
                <a:latin typeface="Arial" charset="0"/>
                <a:ea typeface="ＭＳ Ｐゴシック" charset="-128"/>
              </a:defRPr>
            </a:lvl2pPr>
            <a:lvl3pPr eaLnBrk="0" hangingPunct="0">
              <a:defRPr sz="1600">
                <a:solidFill>
                  <a:schemeClr val="tx1"/>
                </a:solidFill>
                <a:latin typeface="Arial" charset="0"/>
                <a:ea typeface="ＭＳ Ｐゴシック" charset="-128"/>
              </a:defRPr>
            </a:lvl3pPr>
            <a:lvl4pPr eaLnBrk="0" hangingPunct="0">
              <a:defRPr sz="1600">
                <a:solidFill>
                  <a:schemeClr val="tx1"/>
                </a:solidFill>
                <a:latin typeface="Arial" charset="0"/>
                <a:ea typeface="ＭＳ Ｐゴシック" charset="-128"/>
              </a:defRPr>
            </a:lvl4pPr>
            <a:lvl5pPr eaLnBrk="0" hangingPunct="0">
              <a:defRPr sz="1600">
                <a:solidFill>
                  <a:schemeClr val="tx1"/>
                </a:solidFill>
                <a:latin typeface="Arial" charset="0"/>
                <a:ea typeface="ＭＳ Ｐゴシック" charset="-128"/>
              </a:defRPr>
            </a:lvl5pPr>
            <a:lvl6pPr marL="457200" eaLnBrk="0" fontAlgn="base" hangingPunct="0">
              <a:spcBef>
                <a:spcPct val="0"/>
              </a:spcBef>
              <a:spcAft>
                <a:spcPct val="0"/>
              </a:spcAft>
              <a:defRPr sz="1600">
                <a:solidFill>
                  <a:schemeClr val="tx1"/>
                </a:solidFill>
                <a:latin typeface="Arial" charset="0"/>
                <a:ea typeface="ＭＳ Ｐゴシック" charset="-128"/>
              </a:defRPr>
            </a:lvl6pPr>
            <a:lvl7pPr marL="914400" eaLnBrk="0" fontAlgn="base" hangingPunct="0">
              <a:spcBef>
                <a:spcPct val="0"/>
              </a:spcBef>
              <a:spcAft>
                <a:spcPct val="0"/>
              </a:spcAft>
              <a:defRPr sz="1600">
                <a:solidFill>
                  <a:schemeClr val="tx1"/>
                </a:solidFill>
                <a:latin typeface="Arial" charset="0"/>
                <a:ea typeface="ＭＳ Ｐゴシック" charset="-128"/>
              </a:defRPr>
            </a:lvl7pPr>
            <a:lvl8pPr marL="1371600" eaLnBrk="0" fontAlgn="base" hangingPunct="0">
              <a:spcBef>
                <a:spcPct val="0"/>
              </a:spcBef>
              <a:spcAft>
                <a:spcPct val="0"/>
              </a:spcAft>
              <a:defRPr sz="1600">
                <a:solidFill>
                  <a:schemeClr val="tx1"/>
                </a:solidFill>
                <a:latin typeface="Arial" charset="0"/>
                <a:ea typeface="ＭＳ Ｐゴシック" charset="-128"/>
              </a:defRPr>
            </a:lvl8pPr>
            <a:lvl9pPr marL="1828800" eaLnBrk="0" fontAlgn="base" hangingPunct="0">
              <a:spcBef>
                <a:spcPct val="0"/>
              </a:spcBef>
              <a:spcAft>
                <a:spcPct val="0"/>
              </a:spcAft>
              <a:defRPr sz="1600">
                <a:solidFill>
                  <a:schemeClr val="tx1"/>
                </a:solidFill>
                <a:latin typeface="Arial" charset="0"/>
                <a:ea typeface="ＭＳ Ｐゴシック" charset="-128"/>
              </a:defRPr>
            </a:lvl9pPr>
          </a:lstStyle>
          <a:p>
            <a:pPr eaLnBrk="1" hangingPunct="1">
              <a:spcAft>
                <a:spcPts val="600"/>
              </a:spcAft>
              <a:defRPr/>
            </a:pPr>
            <a:endParaRPr lang="en-US" sz="900" smtClean="0">
              <a:solidFill>
                <a:srgbClr val="334B9C"/>
              </a:solidFill>
              <a:latin typeface="Garamond" charset="0"/>
            </a:endParaRPr>
          </a:p>
        </p:txBody>
      </p:sp>
      <p:sp>
        <p:nvSpPr>
          <p:cNvPr id="8" name="Text Placeholder 7"/>
          <p:cNvSpPr txBox="1">
            <a:spLocks/>
          </p:cNvSpPr>
          <p:nvPr/>
        </p:nvSpPr>
        <p:spPr bwMode="auto">
          <a:xfrm>
            <a:off x="6629401" y="6572251"/>
            <a:ext cx="2090739" cy="193675"/>
          </a:xfrm>
          <a:prstGeom prst="rect">
            <a:avLst/>
          </a:prstGeom>
          <a:noFill/>
          <a:ln>
            <a:noFill/>
          </a:ln>
          <a:extLst/>
        </p:spPr>
        <p:txBody>
          <a:bodyPr lIns="0" tIns="0" rIns="0" bIns="0" anchor="b"/>
          <a:lstStyle>
            <a:lvl1pPr marL="227013" indent="-227013" eaLnBrk="0" hangingPunct="0">
              <a:defRPr sz="1600">
                <a:solidFill>
                  <a:schemeClr val="tx1"/>
                </a:solidFill>
                <a:latin typeface="Arial" charset="0"/>
                <a:ea typeface="ＭＳ Ｐゴシック" charset="-128"/>
              </a:defRPr>
            </a:lvl1pPr>
            <a:lvl2pPr marL="37931725" indent="-37474525" eaLnBrk="0" hangingPunct="0">
              <a:defRPr sz="1600">
                <a:solidFill>
                  <a:schemeClr val="tx1"/>
                </a:solidFill>
                <a:latin typeface="Arial" charset="0"/>
                <a:ea typeface="ＭＳ Ｐゴシック" charset="-128"/>
              </a:defRPr>
            </a:lvl2pPr>
            <a:lvl3pPr eaLnBrk="0" hangingPunct="0">
              <a:defRPr sz="1600">
                <a:solidFill>
                  <a:schemeClr val="tx1"/>
                </a:solidFill>
                <a:latin typeface="Arial" charset="0"/>
                <a:ea typeface="ＭＳ Ｐゴシック" charset="-128"/>
              </a:defRPr>
            </a:lvl3pPr>
            <a:lvl4pPr eaLnBrk="0" hangingPunct="0">
              <a:defRPr sz="1600">
                <a:solidFill>
                  <a:schemeClr val="tx1"/>
                </a:solidFill>
                <a:latin typeface="Arial" charset="0"/>
                <a:ea typeface="ＭＳ Ｐゴシック" charset="-128"/>
              </a:defRPr>
            </a:lvl4pPr>
            <a:lvl5pPr eaLnBrk="0" hangingPunct="0">
              <a:defRPr sz="1600">
                <a:solidFill>
                  <a:schemeClr val="tx1"/>
                </a:solidFill>
                <a:latin typeface="Arial" charset="0"/>
                <a:ea typeface="ＭＳ Ｐゴシック" charset="-128"/>
              </a:defRPr>
            </a:lvl5pPr>
            <a:lvl6pPr marL="457200" eaLnBrk="0" fontAlgn="base" hangingPunct="0">
              <a:spcBef>
                <a:spcPct val="0"/>
              </a:spcBef>
              <a:spcAft>
                <a:spcPct val="0"/>
              </a:spcAft>
              <a:defRPr sz="1600">
                <a:solidFill>
                  <a:schemeClr val="tx1"/>
                </a:solidFill>
                <a:latin typeface="Arial" charset="0"/>
                <a:ea typeface="ＭＳ Ｐゴシック" charset="-128"/>
              </a:defRPr>
            </a:lvl6pPr>
            <a:lvl7pPr marL="914400" eaLnBrk="0" fontAlgn="base" hangingPunct="0">
              <a:spcBef>
                <a:spcPct val="0"/>
              </a:spcBef>
              <a:spcAft>
                <a:spcPct val="0"/>
              </a:spcAft>
              <a:defRPr sz="1600">
                <a:solidFill>
                  <a:schemeClr val="tx1"/>
                </a:solidFill>
                <a:latin typeface="Arial" charset="0"/>
                <a:ea typeface="ＭＳ Ｐゴシック" charset="-128"/>
              </a:defRPr>
            </a:lvl7pPr>
            <a:lvl8pPr marL="1371600" eaLnBrk="0" fontAlgn="base" hangingPunct="0">
              <a:spcBef>
                <a:spcPct val="0"/>
              </a:spcBef>
              <a:spcAft>
                <a:spcPct val="0"/>
              </a:spcAft>
              <a:defRPr sz="1600">
                <a:solidFill>
                  <a:schemeClr val="tx1"/>
                </a:solidFill>
                <a:latin typeface="Arial" charset="0"/>
                <a:ea typeface="ＭＳ Ｐゴシック" charset="-128"/>
              </a:defRPr>
            </a:lvl8pPr>
            <a:lvl9pPr marL="1828800" eaLnBrk="0" fontAlgn="base" hangingPunct="0">
              <a:spcBef>
                <a:spcPct val="0"/>
              </a:spcBef>
              <a:spcAft>
                <a:spcPct val="0"/>
              </a:spcAft>
              <a:defRPr sz="1600">
                <a:solidFill>
                  <a:schemeClr val="tx1"/>
                </a:solidFill>
                <a:latin typeface="Arial" charset="0"/>
                <a:ea typeface="ＭＳ Ｐゴシック" charset="-128"/>
              </a:defRPr>
            </a:lvl9pPr>
          </a:lstStyle>
          <a:p>
            <a:pPr algn="r" eaLnBrk="1" hangingPunct="1">
              <a:spcAft>
                <a:spcPts val="1000"/>
              </a:spcAft>
              <a:buFont typeface="Arial" charset="0"/>
              <a:buNone/>
              <a:defRPr/>
            </a:pPr>
            <a:endParaRPr lang="en-US" sz="700" smtClean="0">
              <a:solidFill>
                <a:srgbClr val="334B9C"/>
              </a:solidFill>
              <a:latin typeface="Century Gothic" charset="0"/>
            </a:endParaRPr>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a:latin typeface="Century Gothic" pitchFamily="34" charset="0"/>
              </a:defRPr>
            </a:lvl2pPr>
          </a:lstStyle>
          <a:p>
            <a:pPr lvl="0"/>
            <a:r>
              <a:rPr lang="en-US" dirty="0" smtClean="0"/>
              <a:t>Click to edit Master text styles</a:t>
            </a:r>
          </a:p>
          <a:p>
            <a:pPr lvl="1"/>
            <a:r>
              <a:rPr lang="en-US" dirty="0" smtClean="0"/>
              <a:t>Second level</a:t>
            </a:r>
          </a:p>
          <a:p>
            <a:pPr lvl="1"/>
            <a:endParaRPr lang="en-US" dirty="0" smtClean="0"/>
          </a:p>
        </p:txBody>
      </p:sp>
      <p:sp>
        <p:nvSpPr>
          <p:cNvPr id="11" name="Text Placeholder 10"/>
          <p:cNvSpPr>
            <a:spLocks noGrp="1"/>
          </p:cNvSpPr>
          <p:nvPr>
            <p:ph type="body" sz="quarter" idx="12"/>
          </p:nvPr>
        </p:nvSpPr>
        <p:spPr>
          <a:xfrm>
            <a:off x="981142" y="6234180"/>
            <a:ext cx="7796213" cy="190501"/>
          </a:xfrm>
        </p:spPr>
        <p:txBody>
          <a:bodyPr anchor="b"/>
          <a:lstStyle>
            <a:lvl1pPr marL="0" indent="0">
              <a:buNone/>
              <a:defRPr sz="1000" b="0" i="1"/>
            </a:lvl1pPr>
            <a:lvl4pPr>
              <a:defRPr sz="1400"/>
            </a:lvl4pPr>
            <a:lvl5pPr>
              <a:defRPr sz="1400"/>
            </a:lvl5pPr>
          </a:lstStyle>
          <a:p>
            <a:pPr lvl="0"/>
            <a:r>
              <a:rPr lang="en-US" smtClean="0"/>
              <a:t>Click to edit Master text styles</a:t>
            </a:r>
          </a:p>
        </p:txBody>
      </p:sp>
      <p:sp>
        <p:nvSpPr>
          <p:cNvPr id="10" name="Text Placeholder 7"/>
          <p:cNvSpPr>
            <a:spLocks noGrp="1"/>
          </p:cNvSpPr>
          <p:nvPr>
            <p:ph type="body" sz="quarter" idx="13"/>
          </p:nvPr>
        </p:nvSpPr>
        <p:spPr>
          <a:xfrm>
            <a:off x="6343660" y="6519551"/>
            <a:ext cx="2376488" cy="193675"/>
          </a:xfrm>
        </p:spPr>
        <p:txBody>
          <a:bodyPr anchor="b"/>
          <a:lstStyle>
            <a:lvl1pPr algn="r">
              <a:buNone/>
              <a:defRPr sz="800" b="0">
                <a:solidFill>
                  <a:srgbClr val="334B9C"/>
                </a:solidFill>
              </a:defRPr>
            </a:lvl1pPr>
          </a:lstStyle>
          <a:p>
            <a:pPr lvl="0"/>
            <a:r>
              <a:rPr lang="en-US" smtClean="0"/>
              <a:t>Click to edit Master text styles</a:t>
            </a:r>
          </a:p>
        </p:txBody>
      </p:sp>
      <p:sp>
        <p:nvSpPr>
          <p:cNvPr id="9" name="Slide Number Placeholder 3"/>
          <p:cNvSpPr>
            <a:spLocks noGrp="1"/>
          </p:cNvSpPr>
          <p:nvPr>
            <p:ph type="sldNum" sz="quarter" idx="14"/>
          </p:nvPr>
        </p:nvSpPr>
        <p:spPr/>
        <p:txBody>
          <a:bodyPr/>
          <a:lstStyle>
            <a:lvl1pPr>
              <a:defRPr/>
            </a:lvl1pPr>
          </a:lstStyle>
          <a:p>
            <a:pPr>
              <a:defRPr/>
            </a:pPr>
            <a:fld id="{2E58BA50-7140-42AF-8B85-642822103919}" type="slidenum">
              <a:rPr lang="en-US"/>
              <a:pPr>
                <a:defRPr/>
              </a:pPr>
              <a:t>‹#›</a:t>
            </a:fld>
            <a:endParaRPr lang="en-US"/>
          </a:p>
        </p:txBody>
      </p:sp>
      <p:sp>
        <p:nvSpPr>
          <p:cNvPr id="12" name="Footer Placeholder 8"/>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73122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chemeClr val="bg1"/>
          </a:solidFill>
          <a:ln w="76200">
            <a:solidFill>
              <a:srgbClr val="899ACE"/>
            </a:solidFill>
          </a:ln>
        </p:spPr>
        <p:style>
          <a:lnRef idx="2">
            <a:schemeClr val="accent1">
              <a:shade val="50000"/>
            </a:schemeClr>
          </a:lnRef>
          <a:fillRef idx="1">
            <a:schemeClr val="accent1"/>
          </a:fillRef>
          <a:effectRef idx="0">
            <a:schemeClr val="accent1"/>
          </a:effectRef>
          <a:fontRef idx="minor">
            <a:schemeClr val="lt1"/>
          </a:fontRef>
        </p:style>
        <p:txBody>
          <a:bodyPr lIns="91425" tIns="45713" rIns="91425" bIns="45713" anchor="ctr"/>
          <a:lstStyle/>
          <a:p>
            <a:pPr algn="ctr" defTabSz="914253" fontAlgn="auto">
              <a:spcBef>
                <a:spcPts val="0"/>
              </a:spcBef>
              <a:spcAft>
                <a:spcPts val="0"/>
              </a:spcAft>
              <a:defRPr/>
            </a:pPr>
            <a:endParaRPr lang="en-US" sz="1800" dirty="0"/>
          </a:p>
        </p:txBody>
      </p:sp>
      <p:sp>
        <p:nvSpPr>
          <p:cNvPr id="12" name="Title Placeholder 1"/>
          <p:cNvSpPr>
            <a:spLocks noGrp="1"/>
          </p:cNvSpPr>
          <p:nvPr>
            <p:ph type="title"/>
          </p:nvPr>
        </p:nvSpPr>
        <p:spPr>
          <a:xfrm>
            <a:off x="0" y="3429000"/>
            <a:ext cx="9144000" cy="3429000"/>
          </a:xfrm>
          <a:prstGeom prst="rect">
            <a:avLst/>
          </a:prstGeom>
          <a:solidFill>
            <a:srgbClr val="CED6ED"/>
          </a:solidFill>
          <a:ln w="76200">
            <a:solidFill>
              <a:srgbClr val="899ACE"/>
            </a:solidFill>
          </a:ln>
        </p:spPr>
        <p:style>
          <a:lnRef idx="2">
            <a:schemeClr val="accent1">
              <a:shade val="50000"/>
            </a:schemeClr>
          </a:lnRef>
          <a:fillRef idx="1">
            <a:schemeClr val="accent1"/>
          </a:fillRef>
          <a:effectRef idx="0">
            <a:schemeClr val="accent1"/>
          </a:effectRef>
          <a:fontRef idx="none"/>
        </p:style>
        <p:txBody>
          <a:bodyPr vert="horz" wrap="square" lIns="0" tIns="182851" rIns="182851" bIns="182851" numCol="1" anchor="t" anchorCtr="0" compatLnSpc="1">
            <a:prstTxWarp prst="textNoShape">
              <a:avLst/>
            </a:prstTxWarp>
          </a:bodyPr>
          <a:lstStyle/>
          <a:p>
            <a:pPr lvl="0"/>
            <a:r>
              <a:rPr lang="en-US" smtClean="0"/>
              <a:t>Type Title Here</a:t>
            </a:r>
          </a:p>
        </p:txBody>
      </p:sp>
      <p:sp>
        <p:nvSpPr>
          <p:cNvPr id="1028" name="Text Placeholder 5"/>
          <p:cNvSpPr txBox="1">
            <a:spLocks/>
          </p:cNvSpPr>
          <p:nvPr/>
        </p:nvSpPr>
        <p:spPr bwMode="auto">
          <a:xfrm>
            <a:off x="2286003" y="5314950"/>
            <a:ext cx="6491288" cy="342900"/>
          </a:xfrm>
          <a:prstGeom prst="rect">
            <a:avLst/>
          </a:prstGeom>
          <a:noFill/>
          <a:ln>
            <a:noFill/>
          </a:ln>
          <a:extLst/>
        </p:spPr>
        <p:txBody>
          <a:bodyPr lIns="0" tIns="0" rIns="0" bIns="0"/>
          <a:lstStyle>
            <a:lvl1pPr eaLnBrk="0" hangingPunct="0">
              <a:defRPr sz="1600">
                <a:solidFill>
                  <a:schemeClr val="tx1"/>
                </a:solidFill>
                <a:latin typeface="Arial" charset="0"/>
                <a:ea typeface="ＭＳ Ｐゴシック" charset="-128"/>
              </a:defRPr>
            </a:lvl1pPr>
            <a:lvl2pPr marL="37931725" indent="-37474525" eaLnBrk="0" hangingPunct="0">
              <a:defRPr sz="1600">
                <a:solidFill>
                  <a:schemeClr val="tx1"/>
                </a:solidFill>
                <a:latin typeface="Arial" charset="0"/>
                <a:ea typeface="ＭＳ Ｐゴシック" charset="-128"/>
              </a:defRPr>
            </a:lvl2pPr>
            <a:lvl3pPr eaLnBrk="0" hangingPunct="0">
              <a:defRPr sz="1600">
                <a:solidFill>
                  <a:schemeClr val="tx1"/>
                </a:solidFill>
                <a:latin typeface="Arial" charset="0"/>
                <a:ea typeface="ＭＳ Ｐゴシック" charset="-128"/>
              </a:defRPr>
            </a:lvl3pPr>
            <a:lvl4pPr eaLnBrk="0" hangingPunct="0">
              <a:defRPr sz="1600">
                <a:solidFill>
                  <a:schemeClr val="tx1"/>
                </a:solidFill>
                <a:latin typeface="Arial" charset="0"/>
                <a:ea typeface="ＭＳ Ｐゴシック" charset="-128"/>
              </a:defRPr>
            </a:lvl4pPr>
            <a:lvl5pPr eaLnBrk="0" hangingPunct="0">
              <a:defRPr sz="1600">
                <a:solidFill>
                  <a:schemeClr val="tx1"/>
                </a:solidFill>
                <a:latin typeface="Arial" charset="0"/>
                <a:ea typeface="ＭＳ Ｐゴシック" charset="-128"/>
              </a:defRPr>
            </a:lvl5pPr>
            <a:lvl6pPr marL="457200" eaLnBrk="0" fontAlgn="base" hangingPunct="0">
              <a:spcBef>
                <a:spcPct val="0"/>
              </a:spcBef>
              <a:spcAft>
                <a:spcPct val="0"/>
              </a:spcAft>
              <a:defRPr sz="1600">
                <a:solidFill>
                  <a:schemeClr val="tx1"/>
                </a:solidFill>
                <a:latin typeface="Arial" charset="0"/>
                <a:ea typeface="ＭＳ Ｐゴシック" charset="-128"/>
              </a:defRPr>
            </a:lvl6pPr>
            <a:lvl7pPr marL="914400" eaLnBrk="0" fontAlgn="base" hangingPunct="0">
              <a:spcBef>
                <a:spcPct val="0"/>
              </a:spcBef>
              <a:spcAft>
                <a:spcPct val="0"/>
              </a:spcAft>
              <a:defRPr sz="1600">
                <a:solidFill>
                  <a:schemeClr val="tx1"/>
                </a:solidFill>
                <a:latin typeface="Arial" charset="0"/>
                <a:ea typeface="ＭＳ Ｐゴシック" charset="-128"/>
              </a:defRPr>
            </a:lvl7pPr>
            <a:lvl8pPr marL="1371600" eaLnBrk="0" fontAlgn="base" hangingPunct="0">
              <a:spcBef>
                <a:spcPct val="0"/>
              </a:spcBef>
              <a:spcAft>
                <a:spcPct val="0"/>
              </a:spcAft>
              <a:defRPr sz="1600">
                <a:solidFill>
                  <a:schemeClr val="tx1"/>
                </a:solidFill>
                <a:latin typeface="Arial" charset="0"/>
                <a:ea typeface="ＭＳ Ｐゴシック" charset="-128"/>
              </a:defRPr>
            </a:lvl8pPr>
            <a:lvl9pPr marL="1828800" eaLnBrk="0" fontAlgn="base" hangingPunct="0">
              <a:spcBef>
                <a:spcPct val="0"/>
              </a:spcBef>
              <a:spcAft>
                <a:spcPct val="0"/>
              </a:spcAft>
              <a:defRPr sz="1600">
                <a:solidFill>
                  <a:schemeClr val="tx1"/>
                </a:solidFill>
                <a:latin typeface="Arial" charset="0"/>
                <a:ea typeface="ＭＳ Ｐゴシック" charset="-128"/>
              </a:defRPr>
            </a:lvl9pPr>
          </a:lstStyle>
          <a:p>
            <a:pPr eaLnBrk="1" hangingPunct="1">
              <a:spcAft>
                <a:spcPts val="600"/>
              </a:spcAft>
              <a:buFont typeface="Arial" charset="0"/>
              <a:buNone/>
              <a:defRPr/>
            </a:pPr>
            <a:r>
              <a:rPr lang="en-US" sz="2000" dirty="0" smtClean="0">
                <a:latin typeface="Century Gothic" charset="0"/>
              </a:rPr>
              <a:t>Type </a:t>
            </a:r>
            <a:r>
              <a:rPr lang="en-US" sz="2000" smtClean="0">
                <a:latin typeface="Century Gothic" charset="0"/>
              </a:rPr>
              <a:t>Date Here</a:t>
            </a:r>
            <a:endParaRPr lang="en-US" sz="2000" dirty="0" smtClean="0">
              <a:latin typeface="Century Gothic" charset="0"/>
            </a:endParaRPr>
          </a:p>
        </p:txBody>
      </p:sp>
      <p:sp>
        <p:nvSpPr>
          <p:cNvPr id="1029" name="Text Placeholder 7"/>
          <p:cNvSpPr txBox="1">
            <a:spLocks/>
          </p:cNvSpPr>
          <p:nvPr/>
        </p:nvSpPr>
        <p:spPr bwMode="auto">
          <a:xfrm>
            <a:off x="2286003" y="6057900"/>
            <a:ext cx="6491288" cy="342900"/>
          </a:xfrm>
          <a:prstGeom prst="rect">
            <a:avLst/>
          </a:prstGeom>
          <a:noFill/>
          <a:ln>
            <a:noFill/>
          </a:ln>
          <a:extLst/>
        </p:spPr>
        <p:txBody>
          <a:bodyPr lIns="0" tIns="0" rIns="0" bIns="0" anchor="b"/>
          <a:lstStyle>
            <a:lvl1pPr eaLnBrk="0" hangingPunct="0">
              <a:defRPr sz="1600">
                <a:solidFill>
                  <a:schemeClr val="tx1"/>
                </a:solidFill>
                <a:latin typeface="Arial" charset="0"/>
                <a:ea typeface="ＭＳ Ｐゴシック" charset="-128"/>
              </a:defRPr>
            </a:lvl1pPr>
            <a:lvl2pPr marL="37931725" indent="-37474525" eaLnBrk="0" hangingPunct="0">
              <a:defRPr sz="1600">
                <a:solidFill>
                  <a:schemeClr val="tx1"/>
                </a:solidFill>
                <a:latin typeface="Arial" charset="0"/>
                <a:ea typeface="ＭＳ Ｐゴシック" charset="-128"/>
              </a:defRPr>
            </a:lvl2pPr>
            <a:lvl3pPr eaLnBrk="0" hangingPunct="0">
              <a:defRPr sz="1600">
                <a:solidFill>
                  <a:schemeClr val="tx1"/>
                </a:solidFill>
                <a:latin typeface="Arial" charset="0"/>
                <a:ea typeface="ＭＳ Ｐゴシック" charset="-128"/>
              </a:defRPr>
            </a:lvl3pPr>
            <a:lvl4pPr eaLnBrk="0" hangingPunct="0">
              <a:defRPr sz="1600">
                <a:solidFill>
                  <a:schemeClr val="tx1"/>
                </a:solidFill>
                <a:latin typeface="Arial" charset="0"/>
                <a:ea typeface="ＭＳ Ｐゴシック" charset="-128"/>
              </a:defRPr>
            </a:lvl4pPr>
            <a:lvl5pPr eaLnBrk="0" hangingPunct="0">
              <a:defRPr sz="1600">
                <a:solidFill>
                  <a:schemeClr val="tx1"/>
                </a:solidFill>
                <a:latin typeface="Arial" charset="0"/>
                <a:ea typeface="ＭＳ Ｐゴシック" charset="-128"/>
              </a:defRPr>
            </a:lvl5pPr>
            <a:lvl6pPr marL="457200" eaLnBrk="0" fontAlgn="base" hangingPunct="0">
              <a:spcBef>
                <a:spcPct val="0"/>
              </a:spcBef>
              <a:spcAft>
                <a:spcPct val="0"/>
              </a:spcAft>
              <a:defRPr sz="1600">
                <a:solidFill>
                  <a:schemeClr val="tx1"/>
                </a:solidFill>
                <a:latin typeface="Arial" charset="0"/>
                <a:ea typeface="ＭＳ Ｐゴシック" charset="-128"/>
              </a:defRPr>
            </a:lvl6pPr>
            <a:lvl7pPr marL="914400" eaLnBrk="0" fontAlgn="base" hangingPunct="0">
              <a:spcBef>
                <a:spcPct val="0"/>
              </a:spcBef>
              <a:spcAft>
                <a:spcPct val="0"/>
              </a:spcAft>
              <a:defRPr sz="1600">
                <a:solidFill>
                  <a:schemeClr val="tx1"/>
                </a:solidFill>
                <a:latin typeface="Arial" charset="0"/>
                <a:ea typeface="ＭＳ Ｐゴシック" charset="-128"/>
              </a:defRPr>
            </a:lvl7pPr>
            <a:lvl8pPr marL="1371600" eaLnBrk="0" fontAlgn="base" hangingPunct="0">
              <a:spcBef>
                <a:spcPct val="0"/>
              </a:spcBef>
              <a:spcAft>
                <a:spcPct val="0"/>
              </a:spcAft>
              <a:defRPr sz="1600">
                <a:solidFill>
                  <a:schemeClr val="tx1"/>
                </a:solidFill>
                <a:latin typeface="Arial" charset="0"/>
                <a:ea typeface="ＭＳ Ｐゴシック" charset="-128"/>
              </a:defRPr>
            </a:lvl8pPr>
            <a:lvl9pPr marL="1828800" eaLnBrk="0" fontAlgn="base" hangingPunct="0">
              <a:spcBef>
                <a:spcPct val="0"/>
              </a:spcBef>
              <a:spcAft>
                <a:spcPct val="0"/>
              </a:spcAft>
              <a:defRPr sz="1600">
                <a:solidFill>
                  <a:schemeClr val="tx1"/>
                </a:solidFill>
                <a:latin typeface="Arial" charset="0"/>
                <a:ea typeface="ＭＳ Ｐゴシック" charset="-128"/>
              </a:defRPr>
            </a:lvl9pPr>
          </a:lstStyle>
          <a:p>
            <a:pPr eaLnBrk="1" hangingPunct="1">
              <a:spcAft>
                <a:spcPts val="600"/>
              </a:spcAft>
              <a:buFont typeface="Arial" charset="0"/>
              <a:buNone/>
              <a:defRPr/>
            </a:pPr>
            <a:r>
              <a:rPr lang="en-US" sz="2000" i="1" dirty="0" smtClean="0">
                <a:latin typeface="Century Gothic" charset="0"/>
              </a:rPr>
              <a:t>Type Presenter </a:t>
            </a:r>
            <a:r>
              <a:rPr lang="en-US" sz="2000" i="1" smtClean="0">
                <a:latin typeface="Century Gothic" charset="0"/>
              </a:rPr>
              <a:t>Name/Contact Here</a:t>
            </a:r>
            <a:endParaRPr lang="en-US" sz="2000" i="1" dirty="0" smtClean="0">
              <a:latin typeface="Century Gothic" charset="0"/>
            </a:endParaRPr>
          </a:p>
        </p:txBody>
      </p:sp>
    </p:spTree>
  </p:cSld>
  <p:clrMap bg1="lt1" tx1="dk1" bg2="lt2" tx2="dk2" accent1="accent1" accent2="accent2" accent3="accent3" accent4="accent4" accent5="accent5" accent6="accent6" hlink="hlink" folHlink="folHlink"/>
  <p:sldLayoutIdLst>
    <p:sldLayoutId id="2147484445" r:id="rId1"/>
    <p:sldLayoutId id="2147484452" r:id="rId2"/>
    <p:sldLayoutId id="2147484453" r:id="rId3"/>
  </p:sldLayoutIdLst>
  <p:timing>
    <p:tnLst>
      <p:par>
        <p:cTn id="1" dur="indefinite" restart="never" nodeType="tmRoot"/>
      </p:par>
    </p:tnLst>
  </p:timing>
  <p:hf hdr="0" ftr="0" dt="0"/>
  <p:txStyles>
    <p:titleStyle>
      <a:lvl1pPr marL="2282558" indent="-2282558" algn="l" defTabSz="912706" rtl="0" eaLnBrk="0" fontAlgn="base" hangingPunct="0">
        <a:lnSpc>
          <a:spcPts val="4000"/>
        </a:lnSpc>
        <a:spcBef>
          <a:spcPct val="0"/>
        </a:spcBef>
        <a:spcAft>
          <a:spcPct val="0"/>
        </a:spcAft>
        <a:defRPr sz="3600" b="1" kern="1200">
          <a:solidFill>
            <a:srgbClr val="334B9C"/>
          </a:solidFill>
          <a:latin typeface="Century Gothic" pitchFamily="34" charset="0"/>
          <a:ea typeface="ＭＳ Ｐゴシック" charset="-128"/>
          <a:cs typeface="ＭＳ Ｐゴシック" charset="-128"/>
        </a:defRPr>
      </a:lvl1pPr>
      <a:lvl2pPr marL="2282558" indent="-2282558" algn="l" defTabSz="912706" rtl="0" eaLnBrk="0" fontAlgn="base" hangingPunct="0">
        <a:lnSpc>
          <a:spcPts val="4000"/>
        </a:lnSpc>
        <a:spcBef>
          <a:spcPct val="0"/>
        </a:spcBef>
        <a:spcAft>
          <a:spcPct val="0"/>
        </a:spcAft>
        <a:defRPr sz="3600" b="1">
          <a:solidFill>
            <a:srgbClr val="334B9C"/>
          </a:solidFill>
          <a:latin typeface="Century Gothic" pitchFamily="34" charset="0"/>
          <a:ea typeface="ＭＳ Ｐゴシック" charset="-128"/>
          <a:cs typeface="ＭＳ Ｐゴシック" charset="-128"/>
        </a:defRPr>
      </a:lvl2pPr>
      <a:lvl3pPr marL="2282558" indent="-2282558" algn="l" defTabSz="912706" rtl="0" eaLnBrk="0" fontAlgn="base" hangingPunct="0">
        <a:lnSpc>
          <a:spcPts val="4000"/>
        </a:lnSpc>
        <a:spcBef>
          <a:spcPct val="0"/>
        </a:spcBef>
        <a:spcAft>
          <a:spcPct val="0"/>
        </a:spcAft>
        <a:defRPr sz="3600" b="1">
          <a:solidFill>
            <a:srgbClr val="334B9C"/>
          </a:solidFill>
          <a:latin typeface="Century Gothic" pitchFamily="34" charset="0"/>
          <a:ea typeface="ＭＳ Ｐゴシック" charset="-128"/>
          <a:cs typeface="ＭＳ Ｐゴシック" charset="-128"/>
        </a:defRPr>
      </a:lvl3pPr>
      <a:lvl4pPr marL="2282558" indent="-2282558" algn="l" defTabSz="912706" rtl="0" eaLnBrk="0" fontAlgn="base" hangingPunct="0">
        <a:lnSpc>
          <a:spcPts val="4000"/>
        </a:lnSpc>
        <a:spcBef>
          <a:spcPct val="0"/>
        </a:spcBef>
        <a:spcAft>
          <a:spcPct val="0"/>
        </a:spcAft>
        <a:defRPr sz="3600" b="1">
          <a:solidFill>
            <a:srgbClr val="334B9C"/>
          </a:solidFill>
          <a:latin typeface="Century Gothic" pitchFamily="34" charset="0"/>
          <a:ea typeface="ＭＳ Ｐゴシック" charset="-128"/>
          <a:cs typeface="ＭＳ Ｐゴシック" charset="-128"/>
        </a:defRPr>
      </a:lvl4pPr>
      <a:lvl5pPr marL="2282558" indent="-2282558" algn="l" defTabSz="912706" rtl="0" eaLnBrk="0" fontAlgn="base" hangingPunct="0">
        <a:lnSpc>
          <a:spcPts val="4000"/>
        </a:lnSpc>
        <a:spcBef>
          <a:spcPct val="0"/>
        </a:spcBef>
        <a:spcAft>
          <a:spcPct val="0"/>
        </a:spcAft>
        <a:defRPr sz="3600" b="1">
          <a:solidFill>
            <a:srgbClr val="334B9C"/>
          </a:solidFill>
          <a:latin typeface="Century Gothic" pitchFamily="34" charset="0"/>
          <a:ea typeface="ＭＳ Ｐゴシック" charset="-128"/>
          <a:cs typeface="ＭＳ Ｐゴシック" charset="-128"/>
        </a:defRPr>
      </a:lvl5pPr>
      <a:lvl6pPr marL="2739705" algn="l" defTabSz="912706" rtl="0" fontAlgn="base">
        <a:lnSpc>
          <a:spcPts val="4000"/>
        </a:lnSpc>
        <a:spcBef>
          <a:spcPct val="0"/>
        </a:spcBef>
        <a:spcAft>
          <a:spcPct val="0"/>
        </a:spcAft>
        <a:defRPr sz="3600" b="1">
          <a:solidFill>
            <a:srgbClr val="334B9C"/>
          </a:solidFill>
          <a:latin typeface="Century Gothic" pitchFamily="34" charset="0"/>
        </a:defRPr>
      </a:lvl6pPr>
      <a:lvl7pPr marL="3196851" algn="l" defTabSz="912706" rtl="0" fontAlgn="base">
        <a:lnSpc>
          <a:spcPts val="4000"/>
        </a:lnSpc>
        <a:spcBef>
          <a:spcPct val="0"/>
        </a:spcBef>
        <a:spcAft>
          <a:spcPct val="0"/>
        </a:spcAft>
        <a:defRPr sz="3600" b="1">
          <a:solidFill>
            <a:srgbClr val="334B9C"/>
          </a:solidFill>
          <a:latin typeface="Century Gothic" pitchFamily="34" charset="0"/>
        </a:defRPr>
      </a:lvl7pPr>
      <a:lvl8pPr marL="3653997" algn="l" defTabSz="912706" rtl="0" fontAlgn="base">
        <a:lnSpc>
          <a:spcPts val="4000"/>
        </a:lnSpc>
        <a:spcBef>
          <a:spcPct val="0"/>
        </a:spcBef>
        <a:spcAft>
          <a:spcPct val="0"/>
        </a:spcAft>
        <a:defRPr sz="3600" b="1">
          <a:solidFill>
            <a:srgbClr val="334B9C"/>
          </a:solidFill>
          <a:latin typeface="Century Gothic" pitchFamily="34" charset="0"/>
        </a:defRPr>
      </a:lvl8pPr>
      <a:lvl9pPr marL="4111145" algn="l" defTabSz="912706" rtl="0" fontAlgn="base">
        <a:lnSpc>
          <a:spcPts val="4000"/>
        </a:lnSpc>
        <a:spcBef>
          <a:spcPct val="0"/>
        </a:spcBef>
        <a:spcAft>
          <a:spcPct val="0"/>
        </a:spcAft>
        <a:defRPr sz="3600" b="1">
          <a:solidFill>
            <a:srgbClr val="334B9C"/>
          </a:solidFill>
          <a:latin typeface="Century Gothic" pitchFamily="34" charset="0"/>
        </a:defRPr>
      </a:lvl9pPr>
    </p:titleStyle>
    <p:bodyStyle>
      <a:lvl1pPr marL="341273" indent="-341273" algn="l" defTabSz="912706"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1277" indent="-284129" algn="l" defTabSz="912706"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1279" indent="-226987" algn="l" defTabSz="912706"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598426" indent="-226987" algn="l" defTabSz="912706"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5573" indent="-226987" algn="l" defTabSz="912706"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198" indent="-228563" algn="l" defTabSz="91425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25" indent="-228563" algn="l" defTabSz="91425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451" indent="-228563" algn="l" defTabSz="91425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78" indent="-228563" algn="l" defTabSz="91425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53" rtl="0" eaLnBrk="1" latinLnBrk="0" hangingPunct="1">
        <a:defRPr sz="1800" kern="1200">
          <a:solidFill>
            <a:schemeClr val="tx1"/>
          </a:solidFill>
          <a:latin typeface="+mn-lt"/>
          <a:ea typeface="+mn-ea"/>
          <a:cs typeface="+mn-cs"/>
        </a:defRPr>
      </a:lvl1pPr>
      <a:lvl2pPr marL="457127" algn="l" defTabSz="914253" rtl="0" eaLnBrk="1" latinLnBrk="0" hangingPunct="1">
        <a:defRPr sz="1800" kern="1200">
          <a:solidFill>
            <a:schemeClr val="tx1"/>
          </a:solidFill>
          <a:latin typeface="+mn-lt"/>
          <a:ea typeface="+mn-ea"/>
          <a:cs typeface="+mn-cs"/>
        </a:defRPr>
      </a:lvl2pPr>
      <a:lvl3pPr marL="914253" algn="l" defTabSz="914253" rtl="0" eaLnBrk="1" latinLnBrk="0" hangingPunct="1">
        <a:defRPr sz="1800" kern="1200">
          <a:solidFill>
            <a:schemeClr val="tx1"/>
          </a:solidFill>
          <a:latin typeface="+mn-lt"/>
          <a:ea typeface="+mn-ea"/>
          <a:cs typeface="+mn-cs"/>
        </a:defRPr>
      </a:lvl3pPr>
      <a:lvl4pPr marL="1371380" algn="l" defTabSz="914253" rtl="0" eaLnBrk="1" latinLnBrk="0" hangingPunct="1">
        <a:defRPr sz="1800" kern="1200">
          <a:solidFill>
            <a:schemeClr val="tx1"/>
          </a:solidFill>
          <a:latin typeface="+mn-lt"/>
          <a:ea typeface="+mn-ea"/>
          <a:cs typeface="+mn-cs"/>
        </a:defRPr>
      </a:lvl4pPr>
      <a:lvl5pPr marL="1828507" algn="l" defTabSz="914253" rtl="0" eaLnBrk="1" latinLnBrk="0" hangingPunct="1">
        <a:defRPr sz="1800" kern="1200">
          <a:solidFill>
            <a:schemeClr val="tx1"/>
          </a:solidFill>
          <a:latin typeface="+mn-lt"/>
          <a:ea typeface="+mn-ea"/>
          <a:cs typeface="+mn-cs"/>
        </a:defRPr>
      </a:lvl5pPr>
      <a:lvl6pPr marL="2285635" algn="l" defTabSz="914253" rtl="0" eaLnBrk="1" latinLnBrk="0" hangingPunct="1">
        <a:defRPr sz="1800" kern="1200">
          <a:solidFill>
            <a:schemeClr val="tx1"/>
          </a:solidFill>
          <a:latin typeface="+mn-lt"/>
          <a:ea typeface="+mn-ea"/>
          <a:cs typeface="+mn-cs"/>
        </a:defRPr>
      </a:lvl6pPr>
      <a:lvl7pPr marL="2742761" algn="l" defTabSz="914253" rtl="0" eaLnBrk="1" latinLnBrk="0" hangingPunct="1">
        <a:defRPr sz="1800" kern="1200">
          <a:solidFill>
            <a:schemeClr val="tx1"/>
          </a:solidFill>
          <a:latin typeface="+mn-lt"/>
          <a:ea typeface="+mn-ea"/>
          <a:cs typeface="+mn-cs"/>
        </a:defRPr>
      </a:lvl7pPr>
      <a:lvl8pPr marL="3199888" algn="l" defTabSz="914253" rtl="0" eaLnBrk="1" latinLnBrk="0" hangingPunct="1">
        <a:defRPr sz="1800" kern="1200">
          <a:solidFill>
            <a:schemeClr val="tx1"/>
          </a:solidFill>
          <a:latin typeface="+mn-lt"/>
          <a:ea typeface="+mn-ea"/>
          <a:cs typeface="+mn-cs"/>
        </a:defRPr>
      </a:lvl8pPr>
      <a:lvl9pPr marL="3657014" algn="l" defTabSz="91425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143000"/>
          </a:xfrm>
          <a:prstGeom prst="rect">
            <a:avLst/>
          </a:prstGeom>
          <a:solidFill>
            <a:srgbClr val="CED6ED"/>
          </a:solidFill>
          <a:ln w="76200">
            <a:solidFill>
              <a:srgbClr val="899ACE"/>
            </a:solidFill>
          </a:ln>
        </p:spPr>
        <p:style>
          <a:lnRef idx="2">
            <a:schemeClr val="accent1">
              <a:shade val="50000"/>
            </a:schemeClr>
          </a:lnRef>
          <a:fillRef idx="1">
            <a:schemeClr val="accent1"/>
          </a:fillRef>
          <a:effectRef idx="0">
            <a:schemeClr val="accent1"/>
          </a:effectRef>
          <a:fontRef idx="none"/>
        </p:style>
        <p:txBody>
          <a:bodyPr vert="horz" wrap="square" lIns="0" tIns="0" rIns="457127" bIns="45713" numCol="1" anchor="b"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971549" y="1585913"/>
            <a:ext cx="7805739"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1"/>
            <a:r>
              <a:rPr lang="en-US" smtClean="0"/>
              <a:t> </a:t>
            </a:r>
          </a:p>
        </p:txBody>
      </p:sp>
      <p:sp>
        <p:nvSpPr>
          <p:cNvPr id="12" name="Rectangle 9"/>
          <p:cNvSpPr>
            <a:spLocks noGrp="1" noChangeArrowheads="1"/>
          </p:cNvSpPr>
          <p:nvPr>
            <p:ph type="sldNum" sz="quarter" idx="4"/>
          </p:nvPr>
        </p:nvSpPr>
        <p:spPr>
          <a:xfrm>
            <a:off x="8777293" y="6400801"/>
            <a:ext cx="246063" cy="365125"/>
          </a:xfrm>
          <a:prstGeom prst="rect">
            <a:avLst/>
          </a:prstGeom>
        </p:spPr>
        <p:txBody>
          <a:bodyPr vert="horz" wrap="square" lIns="0" tIns="0" rIns="0" bIns="0" numCol="1" anchor="b" anchorCtr="0" compatLnSpc="1">
            <a:prstTxWarp prst="textNoShape">
              <a:avLst/>
            </a:prstTxWarp>
          </a:bodyPr>
          <a:lstStyle>
            <a:lvl1pPr algn="r">
              <a:defRPr sz="1200" b="1">
                <a:solidFill>
                  <a:srgbClr val="334B9C"/>
                </a:solidFill>
                <a:latin typeface="Garamond" charset="0"/>
              </a:defRPr>
            </a:lvl1pPr>
          </a:lstStyle>
          <a:p>
            <a:pPr>
              <a:defRPr/>
            </a:pPr>
            <a:r>
              <a:rPr lang="en-US"/>
              <a:t/>
            </a:r>
            <a:br>
              <a:rPr lang="en-US"/>
            </a:br>
            <a:fld id="{30499C55-D689-4C87-9C05-4E14928D793C}" type="slidenum">
              <a:rPr lang="en-US"/>
              <a:pPr>
                <a:defRPr/>
              </a:pPr>
              <a:t>‹#›</a:t>
            </a:fld>
            <a:endParaRPr lang="en-US" noProof="1"/>
          </a:p>
        </p:txBody>
      </p:sp>
      <p:sp>
        <p:nvSpPr>
          <p:cNvPr id="13" name="Footer Placeholder 2"/>
          <p:cNvSpPr>
            <a:spLocks noGrp="1"/>
          </p:cNvSpPr>
          <p:nvPr>
            <p:ph type="ftr" sz="quarter" idx="3"/>
          </p:nvPr>
        </p:nvSpPr>
        <p:spPr>
          <a:xfrm>
            <a:off x="114300" y="6524627"/>
            <a:ext cx="2457451" cy="241300"/>
          </a:xfrm>
          <a:prstGeom prst="rect">
            <a:avLst/>
          </a:prstGeom>
        </p:spPr>
        <p:txBody>
          <a:bodyPr vert="horz" wrap="square" lIns="0" tIns="0" rIns="0" bIns="0" numCol="1" anchor="b" anchorCtr="0" compatLnSpc="1">
            <a:prstTxWarp prst="textNoShape">
              <a:avLst/>
            </a:prstTxWarp>
          </a:bodyPr>
          <a:lstStyle>
            <a:lvl1pPr>
              <a:spcAft>
                <a:spcPts val="600"/>
              </a:spcAft>
              <a:defRPr sz="1000">
                <a:solidFill>
                  <a:srgbClr val="334B9C"/>
                </a:solidFill>
                <a:latin typeface="Garamond"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446" r:id="rId1"/>
    <p:sldLayoutId id="2147484447" r:id="rId2"/>
    <p:sldLayoutId id="2147484448" r:id="rId3"/>
    <p:sldLayoutId id="2147484451" r:id="rId4"/>
  </p:sldLayoutIdLst>
  <p:timing>
    <p:tnLst>
      <p:par>
        <p:cTn id="1" dur="indefinite" restart="never" nodeType="tmRoot"/>
      </p:par>
    </p:tnLst>
  </p:timing>
  <p:hf hdr="0" ftr="0" dt="0"/>
  <p:txStyles>
    <p:titleStyle>
      <a:lvl1pPr marL="457146" indent="-457146" algn="l" defTabSz="912706" rtl="0" eaLnBrk="0" fontAlgn="base" hangingPunct="0">
        <a:lnSpc>
          <a:spcPts val="2600"/>
        </a:lnSpc>
        <a:spcBef>
          <a:spcPct val="0"/>
        </a:spcBef>
        <a:spcAft>
          <a:spcPct val="0"/>
        </a:spcAft>
        <a:defRPr lang="en-US" sz="2800" b="1" kern="1200">
          <a:solidFill>
            <a:srgbClr val="334B9C"/>
          </a:solidFill>
          <a:latin typeface="+mj-lt"/>
          <a:ea typeface="ＭＳ Ｐゴシック" charset="-128"/>
          <a:cs typeface="ＭＳ Ｐゴシック" charset="-128"/>
        </a:defRPr>
      </a:lvl1pPr>
      <a:lvl2pPr marL="457146" indent="-457146" algn="l" defTabSz="912706" rtl="0" eaLnBrk="0" fontAlgn="base" hangingPunct="0">
        <a:lnSpc>
          <a:spcPts val="2600"/>
        </a:lnSpc>
        <a:spcBef>
          <a:spcPct val="0"/>
        </a:spcBef>
        <a:spcAft>
          <a:spcPct val="0"/>
        </a:spcAft>
        <a:defRPr sz="2800" b="1">
          <a:solidFill>
            <a:srgbClr val="334B9C"/>
          </a:solidFill>
          <a:latin typeface="Century Gothic" pitchFamily="34" charset="0"/>
          <a:ea typeface="ＭＳ Ｐゴシック" charset="-128"/>
          <a:cs typeface="ＭＳ Ｐゴシック" charset="-128"/>
        </a:defRPr>
      </a:lvl2pPr>
      <a:lvl3pPr marL="457146" indent="-457146" algn="l" defTabSz="912706" rtl="0" eaLnBrk="0" fontAlgn="base" hangingPunct="0">
        <a:lnSpc>
          <a:spcPts val="2600"/>
        </a:lnSpc>
        <a:spcBef>
          <a:spcPct val="0"/>
        </a:spcBef>
        <a:spcAft>
          <a:spcPct val="0"/>
        </a:spcAft>
        <a:defRPr sz="2800" b="1">
          <a:solidFill>
            <a:srgbClr val="334B9C"/>
          </a:solidFill>
          <a:latin typeface="Century Gothic" pitchFamily="34" charset="0"/>
          <a:ea typeface="ＭＳ Ｐゴシック" charset="-128"/>
          <a:cs typeface="ＭＳ Ｐゴシック" charset="-128"/>
        </a:defRPr>
      </a:lvl3pPr>
      <a:lvl4pPr marL="457146" indent="-457146" algn="l" defTabSz="912706" rtl="0" eaLnBrk="0" fontAlgn="base" hangingPunct="0">
        <a:lnSpc>
          <a:spcPts val="2600"/>
        </a:lnSpc>
        <a:spcBef>
          <a:spcPct val="0"/>
        </a:spcBef>
        <a:spcAft>
          <a:spcPct val="0"/>
        </a:spcAft>
        <a:defRPr sz="2800" b="1">
          <a:solidFill>
            <a:srgbClr val="334B9C"/>
          </a:solidFill>
          <a:latin typeface="Century Gothic" pitchFamily="34" charset="0"/>
          <a:ea typeface="ＭＳ Ｐゴシック" charset="-128"/>
          <a:cs typeface="ＭＳ Ｐゴシック" charset="-128"/>
        </a:defRPr>
      </a:lvl4pPr>
      <a:lvl5pPr marL="457146" indent="-457146" algn="l" defTabSz="912706" rtl="0" eaLnBrk="0" fontAlgn="base" hangingPunct="0">
        <a:lnSpc>
          <a:spcPts val="2600"/>
        </a:lnSpc>
        <a:spcBef>
          <a:spcPct val="0"/>
        </a:spcBef>
        <a:spcAft>
          <a:spcPct val="0"/>
        </a:spcAft>
        <a:defRPr sz="2800" b="1">
          <a:solidFill>
            <a:srgbClr val="334B9C"/>
          </a:solidFill>
          <a:latin typeface="Century Gothic" pitchFamily="34" charset="0"/>
          <a:ea typeface="ＭＳ Ｐゴシック" charset="-128"/>
          <a:cs typeface="ＭＳ Ｐゴシック" charset="-128"/>
        </a:defRPr>
      </a:lvl5pPr>
      <a:lvl6pPr marL="914293" algn="l" defTabSz="912706" rtl="0" fontAlgn="base">
        <a:lnSpc>
          <a:spcPts val="2600"/>
        </a:lnSpc>
        <a:spcBef>
          <a:spcPct val="0"/>
        </a:spcBef>
        <a:spcAft>
          <a:spcPct val="0"/>
        </a:spcAft>
        <a:defRPr sz="2800" b="1">
          <a:solidFill>
            <a:srgbClr val="334B9C"/>
          </a:solidFill>
          <a:latin typeface="Garamond" pitchFamily="18" charset="0"/>
        </a:defRPr>
      </a:lvl6pPr>
      <a:lvl7pPr marL="1371440" algn="l" defTabSz="912706" rtl="0" fontAlgn="base">
        <a:lnSpc>
          <a:spcPts val="2600"/>
        </a:lnSpc>
        <a:spcBef>
          <a:spcPct val="0"/>
        </a:spcBef>
        <a:spcAft>
          <a:spcPct val="0"/>
        </a:spcAft>
        <a:defRPr sz="2800" b="1">
          <a:solidFill>
            <a:srgbClr val="334B9C"/>
          </a:solidFill>
          <a:latin typeface="Garamond" pitchFamily="18" charset="0"/>
        </a:defRPr>
      </a:lvl7pPr>
      <a:lvl8pPr marL="1828586" algn="l" defTabSz="912706" rtl="0" fontAlgn="base">
        <a:lnSpc>
          <a:spcPts val="2600"/>
        </a:lnSpc>
        <a:spcBef>
          <a:spcPct val="0"/>
        </a:spcBef>
        <a:spcAft>
          <a:spcPct val="0"/>
        </a:spcAft>
        <a:defRPr sz="2800" b="1">
          <a:solidFill>
            <a:srgbClr val="334B9C"/>
          </a:solidFill>
          <a:latin typeface="Garamond" pitchFamily="18" charset="0"/>
        </a:defRPr>
      </a:lvl8pPr>
      <a:lvl9pPr marL="2285733" algn="l" defTabSz="912706" rtl="0" fontAlgn="base">
        <a:lnSpc>
          <a:spcPts val="2600"/>
        </a:lnSpc>
        <a:spcBef>
          <a:spcPct val="0"/>
        </a:spcBef>
        <a:spcAft>
          <a:spcPct val="0"/>
        </a:spcAft>
        <a:defRPr sz="2800" b="1">
          <a:solidFill>
            <a:srgbClr val="334B9C"/>
          </a:solidFill>
          <a:latin typeface="Garamond" pitchFamily="18" charset="0"/>
        </a:defRPr>
      </a:lvl9pPr>
    </p:titleStyle>
    <p:bodyStyle>
      <a:lvl1pPr marL="226987" indent="-226987" algn="l" defTabSz="912706" rtl="0" eaLnBrk="0" fontAlgn="base" hangingPunct="0">
        <a:spcBef>
          <a:spcPct val="0"/>
        </a:spcBef>
        <a:spcAft>
          <a:spcPts val="1000"/>
        </a:spcAft>
        <a:buFont typeface="Arial" charset="0"/>
        <a:buChar char="•"/>
        <a:defRPr sz="2000" b="1" kern="1200">
          <a:solidFill>
            <a:srgbClr val="334B9C"/>
          </a:solidFill>
          <a:latin typeface="+mn-lt"/>
          <a:ea typeface="ＭＳ Ｐゴシック" charset="-128"/>
          <a:cs typeface="ＭＳ Ｐゴシック" charset="-128"/>
        </a:defRPr>
      </a:lvl1pPr>
      <a:lvl2pPr marL="455560" indent="-226987" algn="l" defTabSz="912706" rtl="0" eaLnBrk="0" fontAlgn="base" hangingPunct="0">
        <a:spcBef>
          <a:spcPct val="0"/>
        </a:spcBef>
        <a:spcAft>
          <a:spcPts val="1000"/>
        </a:spcAft>
        <a:buFont typeface="Courier New" pitchFamily="49" charset="0"/>
        <a:buChar char="­"/>
        <a:defRPr sz="2800" kern="1200">
          <a:solidFill>
            <a:srgbClr val="334B9C"/>
          </a:solidFill>
          <a:latin typeface="+mn-lt"/>
          <a:ea typeface="ＭＳ Ｐゴシック" charset="-128"/>
          <a:cs typeface="Miriam" pitchFamily="2" charset="-79"/>
        </a:defRPr>
      </a:lvl2pPr>
      <a:lvl3pPr marL="626990" indent="-163494" algn="l" defTabSz="912706" rtl="0" eaLnBrk="0" fontAlgn="base" hangingPunct="0">
        <a:spcBef>
          <a:spcPct val="0"/>
        </a:spcBef>
        <a:spcAft>
          <a:spcPts val="1000"/>
        </a:spcAft>
        <a:buFont typeface="Arial" charset="0"/>
        <a:buChar char="•"/>
        <a:defRPr sz="1400" kern="1200">
          <a:solidFill>
            <a:srgbClr val="334B9C"/>
          </a:solidFill>
          <a:latin typeface="+mj-lt"/>
          <a:ea typeface="ＭＳ Ｐゴシック" charset="-128"/>
          <a:cs typeface="Miriam" pitchFamily="34" charset="-79"/>
        </a:defRPr>
      </a:lvl3pPr>
      <a:lvl4pPr marL="1598426" indent="-226987" algn="l" defTabSz="912706" rtl="0" eaLnBrk="0" fontAlgn="base" hangingPunct="0">
        <a:spcBef>
          <a:spcPct val="20000"/>
        </a:spcBef>
        <a:spcAft>
          <a:spcPct val="0"/>
        </a:spcAft>
        <a:buFont typeface="Arial" charset="0"/>
        <a:buChar char="–"/>
        <a:defRPr sz="2400" kern="1200">
          <a:solidFill>
            <a:srgbClr val="2F58A7"/>
          </a:solidFill>
          <a:latin typeface="+mj-lt"/>
          <a:ea typeface="ＭＳ Ｐゴシック" charset="-128"/>
          <a:cs typeface="Miriam" pitchFamily="34" charset="-79"/>
        </a:defRPr>
      </a:lvl4pPr>
      <a:lvl5pPr marL="2055573" indent="-226987" algn="l" defTabSz="912706" rtl="0" eaLnBrk="0" fontAlgn="base" hangingPunct="0">
        <a:spcBef>
          <a:spcPct val="20000"/>
        </a:spcBef>
        <a:spcAft>
          <a:spcPct val="0"/>
        </a:spcAft>
        <a:buFont typeface="Arial" charset="0"/>
        <a:buChar char="»"/>
        <a:defRPr sz="2400" kern="1200">
          <a:solidFill>
            <a:srgbClr val="2F58A7"/>
          </a:solidFill>
          <a:latin typeface="+mj-lt"/>
          <a:ea typeface="ＭＳ Ｐゴシック" charset="-128"/>
          <a:cs typeface="Miriam" pitchFamily="34" charset="-79"/>
        </a:defRPr>
      </a:lvl5pPr>
      <a:lvl6pPr marL="2514198" indent="-228563" algn="l" defTabSz="91425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25" indent="-228563" algn="l" defTabSz="91425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451" indent="-228563" algn="l" defTabSz="91425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78" indent="-228563" algn="l" defTabSz="91425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143000"/>
          </a:xfrm>
          <a:prstGeom prst="rect">
            <a:avLst/>
          </a:prstGeom>
          <a:solidFill>
            <a:srgbClr val="CED6ED"/>
          </a:solidFill>
          <a:ln w="76200">
            <a:solidFill>
              <a:srgbClr val="899ACE"/>
            </a:solidFill>
          </a:ln>
        </p:spPr>
        <p:style>
          <a:lnRef idx="2">
            <a:schemeClr val="accent1">
              <a:shade val="50000"/>
            </a:schemeClr>
          </a:lnRef>
          <a:fillRef idx="1">
            <a:schemeClr val="accent1"/>
          </a:fillRef>
          <a:effectRef idx="0">
            <a:schemeClr val="accent1"/>
          </a:effectRef>
          <a:fontRef idx="none"/>
        </p:style>
        <p:txBody>
          <a:bodyPr vert="horz" wrap="square" lIns="0" tIns="0" rIns="457108" bIns="45711" numCol="1" anchor="b"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971549" y="1585913"/>
            <a:ext cx="7805739"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1"/>
            <a:endParaRPr lang="en-US" smtClean="0"/>
          </a:p>
        </p:txBody>
      </p:sp>
      <p:sp>
        <p:nvSpPr>
          <p:cNvPr id="11" name="Footer Placeholder 15"/>
          <p:cNvSpPr>
            <a:spLocks noGrp="1"/>
          </p:cNvSpPr>
          <p:nvPr>
            <p:ph type="ftr" sz="quarter" idx="3"/>
          </p:nvPr>
        </p:nvSpPr>
        <p:spPr>
          <a:xfrm>
            <a:off x="114300" y="6524627"/>
            <a:ext cx="2457451" cy="241300"/>
          </a:xfrm>
          <a:prstGeom prst="rect">
            <a:avLst/>
          </a:prstGeom>
        </p:spPr>
        <p:txBody>
          <a:bodyPr lIns="0" tIns="0" rIns="0" bIns="0" anchor="b"/>
          <a:lstStyle>
            <a:lvl1pPr>
              <a:defRPr sz="1000" cap="small">
                <a:latin typeface="+mj-lt"/>
                <a:ea typeface="+mn-ea"/>
                <a:cs typeface="Arial" charset="0"/>
              </a:defRPr>
            </a:lvl1pPr>
          </a:lstStyle>
          <a:p>
            <a:pPr>
              <a:defRPr/>
            </a:pPr>
            <a:endParaRPr lang="en-US"/>
          </a:p>
        </p:txBody>
      </p:sp>
      <p:sp>
        <p:nvSpPr>
          <p:cNvPr id="13" name="Slide Number Placeholder 16"/>
          <p:cNvSpPr>
            <a:spLocks noGrp="1"/>
          </p:cNvSpPr>
          <p:nvPr>
            <p:ph type="sldNum" sz="quarter" idx="4"/>
          </p:nvPr>
        </p:nvSpPr>
        <p:spPr>
          <a:xfrm>
            <a:off x="8777293" y="6400801"/>
            <a:ext cx="246063" cy="365125"/>
          </a:xfrm>
          <a:prstGeom prst="rect">
            <a:avLst/>
          </a:prstGeom>
        </p:spPr>
        <p:txBody>
          <a:bodyPr vert="horz" wrap="square" lIns="0" tIns="0" rIns="0" bIns="0" numCol="1" anchor="b" anchorCtr="0" compatLnSpc="1">
            <a:prstTxWarp prst="textNoShape">
              <a:avLst/>
            </a:prstTxWarp>
          </a:bodyPr>
          <a:lstStyle>
            <a:lvl1pPr algn="r">
              <a:defRPr sz="1200" b="1">
                <a:solidFill>
                  <a:srgbClr val="334B9C"/>
                </a:solidFill>
                <a:latin typeface="Garamond" charset="0"/>
              </a:defRPr>
            </a:lvl1pPr>
          </a:lstStyle>
          <a:p>
            <a:pPr>
              <a:defRPr/>
            </a:pPr>
            <a:fld id="{0304A30E-9ECE-4CF4-B98B-BAD2A5DD4CD9}" type="slidenum">
              <a:rPr lang="en-US"/>
              <a:pPr>
                <a:defRPr/>
              </a:pPr>
              <a:t>‹#›</a:t>
            </a:fld>
            <a:endParaRPr lang="en-US"/>
          </a:p>
        </p:txBody>
      </p:sp>
    </p:spTree>
  </p:cSld>
  <p:clrMap bg1="lt1" tx1="dk1" bg2="lt2" tx2="dk2" accent1="accent1" accent2="accent2" accent3="accent3" accent4="accent4" accent5="accent5" accent6="accent6" hlink="hlink" folHlink="folHlink"/>
  <p:timing>
    <p:tnLst>
      <p:par>
        <p:cTn id="1" dur="indefinite" restart="never" nodeType="tmRoot"/>
      </p:par>
    </p:tnLst>
  </p:timing>
  <p:hf hdr="0" ftr="0" dt="0"/>
  <p:txStyles>
    <p:titleStyle>
      <a:lvl1pPr marL="455560" indent="9524" algn="l" defTabSz="911119" rtl="0" eaLnBrk="0" fontAlgn="base" hangingPunct="0">
        <a:lnSpc>
          <a:spcPts val="2600"/>
        </a:lnSpc>
        <a:spcBef>
          <a:spcPct val="0"/>
        </a:spcBef>
        <a:spcAft>
          <a:spcPct val="0"/>
        </a:spcAft>
        <a:defRPr lang="en-US" sz="2800" b="1" kern="1200">
          <a:solidFill>
            <a:srgbClr val="334B9C"/>
          </a:solidFill>
          <a:latin typeface="+mj-lt"/>
          <a:ea typeface="ＭＳ Ｐゴシック" charset="-128"/>
          <a:cs typeface="ＭＳ Ｐゴシック" charset="-128"/>
        </a:defRPr>
      </a:lvl1pPr>
      <a:lvl2pPr marL="455560" indent="9524" algn="l" defTabSz="911119" rtl="0" eaLnBrk="0" fontAlgn="base" hangingPunct="0">
        <a:lnSpc>
          <a:spcPts val="2600"/>
        </a:lnSpc>
        <a:spcBef>
          <a:spcPct val="0"/>
        </a:spcBef>
        <a:spcAft>
          <a:spcPct val="0"/>
        </a:spcAft>
        <a:defRPr sz="2800" b="1">
          <a:solidFill>
            <a:srgbClr val="334B9C"/>
          </a:solidFill>
          <a:latin typeface="Garamond" pitchFamily="18" charset="0"/>
          <a:ea typeface="ＭＳ Ｐゴシック" charset="-128"/>
          <a:cs typeface="ＭＳ Ｐゴシック" charset="-128"/>
        </a:defRPr>
      </a:lvl2pPr>
      <a:lvl3pPr marL="455560" indent="9524" algn="l" defTabSz="911119" rtl="0" eaLnBrk="0" fontAlgn="base" hangingPunct="0">
        <a:lnSpc>
          <a:spcPts val="2600"/>
        </a:lnSpc>
        <a:spcBef>
          <a:spcPct val="0"/>
        </a:spcBef>
        <a:spcAft>
          <a:spcPct val="0"/>
        </a:spcAft>
        <a:defRPr sz="2800" b="1">
          <a:solidFill>
            <a:srgbClr val="334B9C"/>
          </a:solidFill>
          <a:latin typeface="Garamond" pitchFamily="18" charset="0"/>
          <a:ea typeface="ＭＳ Ｐゴシック" charset="-128"/>
          <a:cs typeface="ＭＳ Ｐゴシック" charset="-128"/>
        </a:defRPr>
      </a:lvl3pPr>
      <a:lvl4pPr marL="455560" indent="9524" algn="l" defTabSz="911119" rtl="0" eaLnBrk="0" fontAlgn="base" hangingPunct="0">
        <a:lnSpc>
          <a:spcPts val="2600"/>
        </a:lnSpc>
        <a:spcBef>
          <a:spcPct val="0"/>
        </a:spcBef>
        <a:spcAft>
          <a:spcPct val="0"/>
        </a:spcAft>
        <a:defRPr sz="2800" b="1">
          <a:solidFill>
            <a:srgbClr val="334B9C"/>
          </a:solidFill>
          <a:latin typeface="Garamond" pitchFamily="18" charset="0"/>
          <a:ea typeface="ＭＳ Ｐゴシック" charset="-128"/>
          <a:cs typeface="ＭＳ Ｐゴシック" charset="-128"/>
        </a:defRPr>
      </a:lvl4pPr>
      <a:lvl5pPr marL="455560" indent="9524" algn="l" defTabSz="911119" rtl="0" eaLnBrk="0" fontAlgn="base" hangingPunct="0">
        <a:lnSpc>
          <a:spcPts val="2600"/>
        </a:lnSpc>
        <a:spcBef>
          <a:spcPct val="0"/>
        </a:spcBef>
        <a:spcAft>
          <a:spcPct val="0"/>
        </a:spcAft>
        <a:defRPr sz="2800" b="1">
          <a:solidFill>
            <a:srgbClr val="334B9C"/>
          </a:solidFill>
          <a:latin typeface="Garamond" pitchFamily="18" charset="0"/>
          <a:ea typeface="ＭＳ Ｐゴシック" charset="-128"/>
          <a:cs typeface="ＭＳ Ｐゴシック" charset="-128"/>
        </a:defRPr>
      </a:lvl5pPr>
      <a:lvl6pPr marL="914253" algn="l" defTabSz="912667" rtl="0" eaLnBrk="1" fontAlgn="base" hangingPunct="1">
        <a:lnSpc>
          <a:spcPts val="2600"/>
        </a:lnSpc>
        <a:spcBef>
          <a:spcPct val="0"/>
        </a:spcBef>
        <a:spcAft>
          <a:spcPct val="0"/>
        </a:spcAft>
        <a:defRPr sz="2800" b="1">
          <a:solidFill>
            <a:srgbClr val="334B9C"/>
          </a:solidFill>
          <a:latin typeface="Garamond" pitchFamily="18" charset="0"/>
        </a:defRPr>
      </a:lvl6pPr>
      <a:lvl7pPr marL="1371380" algn="l" defTabSz="912667" rtl="0" eaLnBrk="1" fontAlgn="base" hangingPunct="1">
        <a:lnSpc>
          <a:spcPts val="2600"/>
        </a:lnSpc>
        <a:spcBef>
          <a:spcPct val="0"/>
        </a:spcBef>
        <a:spcAft>
          <a:spcPct val="0"/>
        </a:spcAft>
        <a:defRPr sz="2800" b="1">
          <a:solidFill>
            <a:srgbClr val="334B9C"/>
          </a:solidFill>
          <a:latin typeface="Garamond" pitchFamily="18" charset="0"/>
        </a:defRPr>
      </a:lvl7pPr>
      <a:lvl8pPr marL="1828507" algn="l" defTabSz="912667" rtl="0" eaLnBrk="1" fontAlgn="base" hangingPunct="1">
        <a:lnSpc>
          <a:spcPts val="2600"/>
        </a:lnSpc>
        <a:spcBef>
          <a:spcPct val="0"/>
        </a:spcBef>
        <a:spcAft>
          <a:spcPct val="0"/>
        </a:spcAft>
        <a:defRPr sz="2800" b="1">
          <a:solidFill>
            <a:srgbClr val="334B9C"/>
          </a:solidFill>
          <a:latin typeface="Garamond" pitchFamily="18" charset="0"/>
        </a:defRPr>
      </a:lvl8pPr>
      <a:lvl9pPr marL="2285635" algn="l" defTabSz="912667" rtl="0" eaLnBrk="1" fontAlgn="base" hangingPunct="1">
        <a:lnSpc>
          <a:spcPts val="2600"/>
        </a:lnSpc>
        <a:spcBef>
          <a:spcPct val="0"/>
        </a:spcBef>
        <a:spcAft>
          <a:spcPct val="0"/>
        </a:spcAft>
        <a:defRPr sz="2800" b="1">
          <a:solidFill>
            <a:srgbClr val="334B9C"/>
          </a:solidFill>
          <a:latin typeface="Garamond" pitchFamily="18" charset="0"/>
        </a:defRPr>
      </a:lvl9pPr>
    </p:titleStyle>
    <p:bodyStyle>
      <a:lvl1pPr marL="225399" indent="-225399" algn="l" defTabSz="911119" rtl="0" eaLnBrk="0" fontAlgn="base" hangingPunct="0">
        <a:spcBef>
          <a:spcPct val="0"/>
        </a:spcBef>
        <a:spcAft>
          <a:spcPts val="1000"/>
        </a:spcAft>
        <a:buFont typeface="Arial" charset="0"/>
        <a:buChar char="•"/>
        <a:defRPr sz="2000" b="1" kern="1200">
          <a:solidFill>
            <a:srgbClr val="334B9C"/>
          </a:solidFill>
          <a:latin typeface="+mn-lt"/>
          <a:ea typeface="ＭＳ Ｐゴシック" charset="-128"/>
          <a:cs typeface="ＭＳ Ｐゴシック" charset="-128"/>
        </a:defRPr>
      </a:lvl1pPr>
      <a:lvl2pPr marL="453972" indent="-225399" algn="l" defTabSz="911119" rtl="0" eaLnBrk="0" fontAlgn="base" hangingPunct="0">
        <a:spcBef>
          <a:spcPct val="0"/>
        </a:spcBef>
        <a:spcAft>
          <a:spcPts val="1000"/>
        </a:spcAft>
        <a:buFont typeface="Courier New" pitchFamily="49" charset="0"/>
        <a:buChar char="­"/>
        <a:defRPr sz="2800" kern="1200">
          <a:solidFill>
            <a:srgbClr val="334B9C"/>
          </a:solidFill>
          <a:latin typeface="+mn-lt"/>
          <a:ea typeface="ＭＳ Ｐゴシック" charset="-128"/>
          <a:cs typeface="Miriam" pitchFamily="2" charset="-79"/>
        </a:defRPr>
      </a:lvl2pPr>
      <a:lvl3pPr marL="625402" indent="-161906" algn="l" defTabSz="911119" rtl="0" eaLnBrk="0" fontAlgn="base" hangingPunct="0">
        <a:spcBef>
          <a:spcPct val="0"/>
        </a:spcBef>
        <a:spcAft>
          <a:spcPts val="1000"/>
        </a:spcAft>
        <a:buFont typeface="Arial" charset="0"/>
        <a:buChar char="•"/>
        <a:defRPr sz="1400" kern="1200">
          <a:solidFill>
            <a:srgbClr val="334B9C"/>
          </a:solidFill>
          <a:latin typeface="+mj-lt"/>
          <a:ea typeface="ＭＳ Ｐゴシック" charset="-128"/>
          <a:cs typeface="Miriam"/>
        </a:defRPr>
      </a:lvl3pPr>
      <a:lvl4pPr marL="1596838" indent="-225399" algn="l" defTabSz="911119" rtl="0" eaLnBrk="0" fontAlgn="base" hangingPunct="0">
        <a:spcBef>
          <a:spcPct val="20000"/>
        </a:spcBef>
        <a:spcAft>
          <a:spcPct val="0"/>
        </a:spcAft>
        <a:buFont typeface="Arial" charset="0"/>
        <a:buChar char="–"/>
        <a:defRPr sz="2400" kern="1200">
          <a:solidFill>
            <a:srgbClr val="2F58A7"/>
          </a:solidFill>
          <a:latin typeface="+mj-lt"/>
          <a:ea typeface="ＭＳ Ｐゴシック" charset="-128"/>
          <a:cs typeface="Miriam"/>
        </a:defRPr>
      </a:lvl4pPr>
      <a:lvl5pPr marL="2053984" indent="-225399" algn="l" defTabSz="911119" rtl="0" eaLnBrk="0" fontAlgn="base" hangingPunct="0">
        <a:spcBef>
          <a:spcPct val="20000"/>
        </a:spcBef>
        <a:spcAft>
          <a:spcPct val="0"/>
        </a:spcAft>
        <a:buFont typeface="Arial" charset="0"/>
        <a:buChar char="»"/>
        <a:defRPr sz="2400" kern="1200">
          <a:solidFill>
            <a:srgbClr val="2F58A7"/>
          </a:solidFill>
          <a:latin typeface="+mj-lt"/>
          <a:ea typeface="ＭＳ Ｐゴシック" charset="-128"/>
          <a:cs typeface="Miriam"/>
        </a:defRPr>
      </a:lvl5pPr>
      <a:lvl6pPr marL="2514090" indent="-228553" algn="l" defTabSz="91421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196" indent="-228553" algn="l" defTabSz="91421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303" indent="-228553" algn="l" defTabSz="91421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410" indent="-228553" algn="l" defTabSz="91421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143000"/>
          </a:xfrm>
          <a:prstGeom prst="rect">
            <a:avLst/>
          </a:prstGeom>
          <a:solidFill>
            <a:srgbClr val="CED6ED"/>
          </a:solidFill>
          <a:ln w="76200">
            <a:solidFill>
              <a:srgbClr val="899ACE"/>
            </a:solidFill>
          </a:ln>
        </p:spPr>
        <p:style>
          <a:lnRef idx="2">
            <a:schemeClr val="accent1">
              <a:shade val="50000"/>
            </a:schemeClr>
          </a:lnRef>
          <a:fillRef idx="1">
            <a:schemeClr val="accent1"/>
          </a:fillRef>
          <a:effectRef idx="0">
            <a:schemeClr val="accent1"/>
          </a:effectRef>
          <a:fontRef idx="none"/>
        </p:style>
        <p:txBody>
          <a:bodyPr vert="horz" wrap="square" lIns="0" tIns="0" rIns="456987" bIns="45698" numCol="1" anchor="b"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971549" y="1585913"/>
            <a:ext cx="7805739"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1"/>
            <a:endParaRPr lang="en-US" smtClean="0"/>
          </a:p>
        </p:txBody>
      </p:sp>
      <p:sp>
        <p:nvSpPr>
          <p:cNvPr id="11" name="Slide Number Placeholder 3"/>
          <p:cNvSpPr>
            <a:spLocks noGrp="1"/>
          </p:cNvSpPr>
          <p:nvPr>
            <p:ph type="sldNum" sz="quarter" idx="4"/>
          </p:nvPr>
        </p:nvSpPr>
        <p:spPr>
          <a:xfrm>
            <a:off x="8777293" y="6400801"/>
            <a:ext cx="246063" cy="365125"/>
          </a:xfrm>
          <a:prstGeom prst="rect">
            <a:avLst/>
          </a:prstGeom>
        </p:spPr>
        <p:txBody>
          <a:bodyPr vert="horz" wrap="square" lIns="0" tIns="0" rIns="0" bIns="0" numCol="1" anchor="b" anchorCtr="0" compatLnSpc="1">
            <a:prstTxWarp prst="textNoShape">
              <a:avLst/>
            </a:prstTxWarp>
          </a:bodyPr>
          <a:lstStyle>
            <a:lvl1pPr algn="r">
              <a:defRPr sz="1200" b="1">
                <a:solidFill>
                  <a:srgbClr val="8E9AC2"/>
                </a:solidFill>
                <a:latin typeface="Garamond" charset="0"/>
              </a:defRPr>
            </a:lvl1pPr>
          </a:lstStyle>
          <a:p>
            <a:pPr>
              <a:defRPr/>
            </a:pPr>
            <a:fld id="{41F20BEC-1602-49D7-BAA7-8847CEF8C988}" type="slidenum">
              <a:rPr lang="en-US"/>
              <a:pPr>
                <a:defRPr/>
              </a:pPr>
              <a:t>‹#›</a:t>
            </a:fld>
            <a:endParaRPr lang="en-US"/>
          </a:p>
        </p:txBody>
      </p:sp>
      <p:sp>
        <p:nvSpPr>
          <p:cNvPr id="12" name="Footer Placeholder 8"/>
          <p:cNvSpPr>
            <a:spLocks noGrp="1"/>
          </p:cNvSpPr>
          <p:nvPr>
            <p:ph type="ftr" sz="quarter" idx="3"/>
          </p:nvPr>
        </p:nvSpPr>
        <p:spPr>
          <a:xfrm>
            <a:off x="114300" y="6524627"/>
            <a:ext cx="2457451" cy="241300"/>
          </a:xfrm>
          <a:prstGeom prst="rect">
            <a:avLst/>
          </a:prstGeom>
        </p:spPr>
        <p:txBody>
          <a:bodyPr vert="horz" wrap="square" lIns="0" tIns="0" rIns="0" bIns="0" numCol="1" anchor="b" anchorCtr="0" compatLnSpc="1">
            <a:prstTxWarp prst="textNoShape">
              <a:avLst/>
            </a:prstTxWarp>
          </a:bodyPr>
          <a:lstStyle>
            <a:lvl1pPr>
              <a:spcAft>
                <a:spcPts val="600"/>
              </a:spcAft>
              <a:defRPr sz="1000">
                <a:solidFill>
                  <a:srgbClr val="334B9C"/>
                </a:solidFill>
                <a:latin typeface="Garamond"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449" r:id="rId1"/>
    <p:sldLayoutId id="2147484450" r:id="rId2"/>
  </p:sldLayoutIdLst>
  <p:timing>
    <p:tnLst>
      <p:par>
        <p:cTn id="1" dur="indefinite" restart="never" nodeType="tmRoot"/>
      </p:par>
    </p:tnLst>
  </p:timing>
  <p:hf hdr="0" ftr="0" dt="0"/>
  <p:txStyles>
    <p:titleStyle>
      <a:lvl1pPr marL="455560" indent="-455560" algn="l" defTabSz="911119" rtl="0" eaLnBrk="0" fontAlgn="base" hangingPunct="0">
        <a:lnSpc>
          <a:spcPts val="2600"/>
        </a:lnSpc>
        <a:spcBef>
          <a:spcPct val="0"/>
        </a:spcBef>
        <a:spcAft>
          <a:spcPct val="0"/>
        </a:spcAft>
        <a:defRPr lang="en-US" sz="2800" b="1" kern="1200">
          <a:solidFill>
            <a:srgbClr val="334B9C"/>
          </a:solidFill>
          <a:latin typeface="+mj-lt"/>
          <a:ea typeface="ＭＳ Ｐゴシック" charset="-128"/>
          <a:cs typeface="ＭＳ Ｐゴシック" charset="-128"/>
        </a:defRPr>
      </a:lvl1pPr>
      <a:lvl2pPr marL="455560" indent="-455560" algn="l" defTabSz="911119" rtl="0" eaLnBrk="0" fontAlgn="base" hangingPunct="0">
        <a:lnSpc>
          <a:spcPts val="2600"/>
        </a:lnSpc>
        <a:spcBef>
          <a:spcPct val="0"/>
        </a:spcBef>
        <a:spcAft>
          <a:spcPct val="0"/>
        </a:spcAft>
        <a:defRPr sz="2800" b="1">
          <a:solidFill>
            <a:srgbClr val="334B9C"/>
          </a:solidFill>
          <a:latin typeface="Garamond" pitchFamily="18" charset="0"/>
          <a:ea typeface="ＭＳ Ｐゴシック" charset="-128"/>
          <a:cs typeface="ＭＳ Ｐゴシック" charset="-128"/>
        </a:defRPr>
      </a:lvl2pPr>
      <a:lvl3pPr marL="455560" indent="-455560" algn="l" defTabSz="911119" rtl="0" eaLnBrk="0" fontAlgn="base" hangingPunct="0">
        <a:lnSpc>
          <a:spcPts val="2600"/>
        </a:lnSpc>
        <a:spcBef>
          <a:spcPct val="0"/>
        </a:spcBef>
        <a:spcAft>
          <a:spcPct val="0"/>
        </a:spcAft>
        <a:defRPr sz="2800" b="1">
          <a:solidFill>
            <a:srgbClr val="334B9C"/>
          </a:solidFill>
          <a:latin typeface="Garamond" pitchFamily="18" charset="0"/>
          <a:ea typeface="ＭＳ Ｐゴシック" charset="-128"/>
          <a:cs typeface="ＭＳ Ｐゴシック" charset="-128"/>
        </a:defRPr>
      </a:lvl3pPr>
      <a:lvl4pPr marL="455560" indent="-455560" algn="l" defTabSz="911119" rtl="0" eaLnBrk="0" fontAlgn="base" hangingPunct="0">
        <a:lnSpc>
          <a:spcPts val="2600"/>
        </a:lnSpc>
        <a:spcBef>
          <a:spcPct val="0"/>
        </a:spcBef>
        <a:spcAft>
          <a:spcPct val="0"/>
        </a:spcAft>
        <a:defRPr sz="2800" b="1">
          <a:solidFill>
            <a:srgbClr val="334B9C"/>
          </a:solidFill>
          <a:latin typeface="Garamond" pitchFamily="18" charset="0"/>
          <a:ea typeface="ＭＳ Ｐゴシック" charset="-128"/>
          <a:cs typeface="ＭＳ Ｐゴシック" charset="-128"/>
        </a:defRPr>
      </a:lvl4pPr>
      <a:lvl5pPr marL="455560" indent="-455560" algn="l" defTabSz="911119" rtl="0" eaLnBrk="0" fontAlgn="base" hangingPunct="0">
        <a:lnSpc>
          <a:spcPts val="2600"/>
        </a:lnSpc>
        <a:spcBef>
          <a:spcPct val="0"/>
        </a:spcBef>
        <a:spcAft>
          <a:spcPct val="0"/>
        </a:spcAft>
        <a:defRPr sz="2800" b="1">
          <a:solidFill>
            <a:srgbClr val="334B9C"/>
          </a:solidFill>
          <a:latin typeface="Garamond" pitchFamily="18" charset="0"/>
          <a:ea typeface="ＭＳ Ｐゴシック" charset="-128"/>
          <a:cs typeface="ＭＳ Ｐゴシック" charset="-128"/>
        </a:defRPr>
      </a:lvl5pPr>
      <a:lvl6pPr marL="914017" algn="l" defTabSz="912431" rtl="0" fontAlgn="base">
        <a:lnSpc>
          <a:spcPts val="2600"/>
        </a:lnSpc>
        <a:spcBef>
          <a:spcPct val="0"/>
        </a:spcBef>
        <a:spcAft>
          <a:spcPct val="0"/>
        </a:spcAft>
        <a:defRPr sz="2800" b="1">
          <a:solidFill>
            <a:srgbClr val="334B9C"/>
          </a:solidFill>
          <a:latin typeface="Garamond" pitchFamily="18" charset="0"/>
        </a:defRPr>
      </a:lvl6pPr>
      <a:lvl7pPr marL="1371025" algn="l" defTabSz="912431" rtl="0" fontAlgn="base">
        <a:lnSpc>
          <a:spcPts val="2600"/>
        </a:lnSpc>
        <a:spcBef>
          <a:spcPct val="0"/>
        </a:spcBef>
        <a:spcAft>
          <a:spcPct val="0"/>
        </a:spcAft>
        <a:defRPr sz="2800" b="1">
          <a:solidFill>
            <a:srgbClr val="334B9C"/>
          </a:solidFill>
          <a:latin typeface="Garamond" pitchFamily="18" charset="0"/>
        </a:defRPr>
      </a:lvl7pPr>
      <a:lvl8pPr marL="1828033" algn="l" defTabSz="912431" rtl="0" fontAlgn="base">
        <a:lnSpc>
          <a:spcPts val="2600"/>
        </a:lnSpc>
        <a:spcBef>
          <a:spcPct val="0"/>
        </a:spcBef>
        <a:spcAft>
          <a:spcPct val="0"/>
        </a:spcAft>
        <a:defRPr sz="2800" b="1">
          <a:solidFill>
            <a:srgbClr val="334B9C"/>
          </a:solidFill>
          <a:latin typeface="Garamond" pitchFamily="18" charset="0"/>
        </a:defRPr>
      </a:lvl8pPr>
      <a:lvl9pPr marL="2285044" algn="l" defTabSz="912431" rtl="0" fontAlgn="base">
        <a:lnSpc>
          <a:spcPts val="2600"/>
        </a:lnSpc>
        <a:spcBef>
          <a:spcPct val="0"/>
        </a:spcBef>
        <a:spcAft>
          <a:spcPct val="0"/>
        </a:spcAft>
        <a:defRPr sz="2800" b="1">
          <a:solidFill>
            <a:srgbClr val="334B9C"/>
          </a:solidFill>
          <a:latin typeface="Garamond" pitchFamily="18" charset="0"/>
        </a:defRPr>
      </a:lvl9pPr>
    </p:titleStyle>
    <p:bodyStyle>
      <a:lvl1pPr marL="225399" indent="-225399" algn="l" defTabSz="911119" rtl="0" eaLnBrk="0" fontAlgn="base" hangingPunct="0">
        <a:spcBef>
          <a:spcPct val="0"/>
        </a:spcBef>
        <a:spcAft>
          <a:spcPts val="1000"/>
        </a:spcAft>
        <a:buFont typeface="Arial" charset="0"/>
        <a:buChar char="•"/>
        <a:defRPr sz="2000" b="1" kern="1200">
          <a:solidFill>
            <a:srgbClr val="334B9C"/>
          </a:solidFill>
          <a:latin typeface="+mn-lt"/>
          <a:ea typeface="ＭＳ Ｐゴシック" charset="-128"/>
          <a:cs typeface="ＭＳ Ｐゴシック" charset="-128"/>
        </a:defRPr>
      </a:lvl1pPr>
      <a:lvl2pPr marL="453972" indent="-225399" algn="l" defTabSz="911119" rtl="0" eaLnBrk="0" fontAlgn="base" hangingPunct="0">
        <a:spcBef>
          <a:spcPct val="0"/>
        </a:spcBef>
        <a:spcAft>
          <a:spcPts val="1000"/>
        </a:spcAft>
        <a:buFont typeface="Courier New" pitchFamily="49" charset="0"/>
        <a:buChar char="­"/>
        <a:defRPr sz="2800" kern="1200">
          <a:solidFill>
            <a:srgbClr val="334B9C"/>
          </a:solidFill>
          <a:latin typeface="+mn-lt"/>
          <a:ea typeface="ＭＳ Ｐゴシック" charset="-128"/>
          <a:cs typeface="Miriam" pitchFamily="2" charset="-79"/>
        </a:defRPr>
      </a:lvl2pPr>
      <a:lvl3pPr marL="625402" indent="-161906" algn="l" defTabSz="911119" rtl="0" eaLnBrk="0" fontAlgn="base" hangingPunct="0">
        <a:spcBef>
          <a:spcPct val="0"/>
        </a:spcBef>
        <a:spcAft>
          <a:spcPts val="1000"/>
        </a:spcAft>
        <a:buFont typeface="Arial" charset="0"/>
        <a:buChar char="•"/>
        <a:defRPr sz="1400" kern="1200">
          <a:solidFill>
            <a:srgbClr val="334B9C"/>
          </a:solidFill>
          <a:latin typeface="+mj-lt"/>
          <a:ea typeface="ＭＳ Ｐゴシック" charset="-128"/>
          <a:cs typeface="Miriam"/>
        </a:defRPr>
      </a:lvl3pPr>
      <a:lvl4pPr marL="1596838" indent="-225399" algn="l" defTabSz="911119" rtl="0" eaLnBrk="0" fontAlgn="base" hangingPunct="0">
        <a:spcBef>
          <a:spcPct val="20000"/>
        </a:spcBef>
        <a:spcAft>
          <a:spcPct val="0"/>
        </a:spcAft>
        <a:buFont typeface="Arial" charset="0"/>
        <a:buChar char="–"/>
        <a:defRPr sz="2400" kern="1200">
          <a:solidFill>
            <a:srgbClr val="2F58A7"/>
          </a:solidFill>
          <a:latin typeface="+mj-lt"/>
          <a:ea typeface="ＭＳ Ｐゴシック" charset="-128"/>
          <a:cs typeface="Miriam"/>
        </a:defRPr>
      </a:lvl4pPr>
      <a:lvl5pPr marL="2053984" indent="-225399" algn="l" defTabSz="911119" rtl="0" eaLnBrk="0" fontAlgn="base" hangingPunct="0">
        <a:spcBef>
          <a:spcPct val="20000"/>
        </a:spcBef>
        <a:spcAft>
          <a:spcPct val="0"/>
        </a:spcAft>
        <a:buFont typeface="Arial" charset="0"/>
        <a:buChar char="»"/>
        <a:defRPr sz="2400" kern="1200">
          <a:solidFill>
            <a:srgbClr val="2F58A7"/>
          </a:solidFill>
          <a:latin typeface="+mj-lt"/>
          <a:ea typeface="ＭＳ Ｐゴシック" charset="-128"/>
          <a:cs typeface="Miriam"/>
        </a:defRPr>
      </a:lvl5pPr>
      <a:lvl6pPr marL="2513436" indent="-228493" algn="l" defTabSz="9139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428" indent="-228493" algn="l" defTabSz="9139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416" indent="-228493" algn="l" defTabSz="9139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406" indent="-228493" algn="l" defTabSz="9139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connect.mybps.org/groups/effectiveteaching/" TargetMode="External"/><Relationship Id="rId2" Type="http://schemas.openxmlformats.org/officeDocument/2006/relationships/notesSlide" Target="../notesSlides/notesSlide15.xml"/><Relationship Id="rId1" Type="http://schemas.openxmlformats.org/officeDocument/2006/relationships/slideLayout" Target="../slideLayouts/slideLayout5.xml"/><Relationship Id="rId6" Type="http://schemas.openxmlformats.org/officeDocument/2006/relationships/hyperlink" Target="http://doe.mass.edu/edeval/" TargetMode="External"/><Relationship Id="rId5" Type="http://schemas.openxmlformats.org/officeDocument/2006/relationships/hyperlink" Target="mailto:teacherevaluation@boston.k12.ma.us" TargetMode="External"/><Relationship Id="rId4" Type="http://schemas.openxmlformats.org/officeDocument/2006/relationships/hyperlink" Target="http://educatoreffectiveness.weebly.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5"/>
          <p:cNvSpPr>
            <a:spLocks noGrp="1"/>
          </p:cNvSpPr>
          <p:nvPr>
            <p:ph type="title"/>
          </p:nvPr>
        </p:nvSpPr>
        <p:spPr bwMode="auto">
          <a:xfrm>
            <a:off x="0" y="2727960"/>
            <a:ext cx="9144000" cy="4130040"/>
          </a:xfrm>
          <a:ln>
            <a:miter lim="800000"/>
            <a:headEnd/>
            <a:tailEnd/>
          </a:ln>
        </p:spPr>
        <p:txBody>
          <a:bodyPr/>
          <a:lstStyle/>
          <a:p>
            <a:pPr marL="1306360" eaLnBrk="1" hangingPunct="1"/>
            <a:r>
              <a:rPr lang="en-US" sz="2800" dirty="0" smtClean="0"/>
              <a:t>Making Evaluation Work at Your School</a:t>
            </a:r>
          </a:p>
        </p:txBody>
      </p:sp>
      <p:sp>
        <p:nvSpPr>
          <p:cNvPr id="10243" name="Text Placeholder 6"/>
          <p:cNvSpPr>
            <a:spLocks noGrp="1"/>
          </p:cNvSpPr>
          <p:nvPr>
            <p:ph type="body" sz="quarter" idx="11"/>
          </p:nvPr>
        </p:nvSpPr>
        <p:spPr bwMode="auto">
          <a:xfrm>
            <a:off x="1347788" y="5593080"/>
            <a:ext cx="6959600" cy="9966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lnSpc>
                <a:spcPct val="90000"/>
              </a:lnSpc>
              <a:spcBef>
                <a:spcPct val="0"/>
              </a:spcBef>
            </a:pPr>
            <a:r>
              <a:rPr lang="en-US" b="1" dirty="0" smtClean="0"/>
              <a:t>Leadership Institute 2012</a:t>
            </a:r>
          </a:p>
          <a:p>
            <a:pPr eaLnBrk="1" hangingPunct="1">
              <a:lnSpc>
                <a:spcPct val="90000"/>
              </a:lnSpc>
              <a:spcBef>
                <a:spcPct val="0"/>
              </a:spcBef>
            </a:pPr>
            <a:endParaRPr lang="en-US" b="1" dirty="0" smtClean="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8376" y="748146"/>
            <a:ext cx="3070561" cy="182880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949" y="944617"/>
            <a:ext cx="7805739" cy="4838700"/>
          </a:xfrm>
        </p:spPr>
        <p:txBody>
          <a:bodyPr/>
          <a:lstStyle/>
          <a:p>
            <a:endParaRPr lang="en-US" dirty="0"/>
          </a:p>
          <a:p>
            <a:pPr marL="228573" lvl="1" indent="0">
              <a:buNone/>
            </a:pPr>
            <a:r>
              <a:rPr lang="en-US" b="1" dirty="0"/>
              <a:t>Identify your priority elements for your school</a:t>
            </a:r>
          </a:p>
          <a:p>
            <a:pPr lvl="2"/>
            <a:r>
              <a:rPr lang="en-US" sz="2800" dirty="0"/>
              <a:t>at least one in each of the 4 standards</a:t>
            </a:r>
          </a:p>
          <a:p>
            <a:pPr lvl="2"/>
            <a:r>
              <a:rPr lang="en-US" sz="2800" dirty="0"/>
              <a:t>Identify the behaviors you expect to see </a:t>
            </a:r>
            <a:r>
              <a:rPr lang="en-US" sz="2800" i="1" dirty="0" smtClean="0"/>
              <a:t>with </a:t>
            </a:r>
            <a:r>
              <a:rPr lang="en-US" sz="2800" i="1" dirty="0"/>
              <a:t>teachers</a:t>
            </a:r>
          </a:p>
          <a:p>
            <a:pPr lvl="2"/>
            <a:r>
              <a:rPr lang="en-US" sz="2800" dirty="0"/>
              <a:t>Then, ask educators to:</a:t>
            </a:r>
          </a:p>
          <a:p>
            <a:pPr lvl="3"/>
            <a:r>
              <a:rPr lang="en-US" dirty="0"/>
              <a:t>Self-assess </a:t>
            </a:r>
            <a:endParaRPr lang="en-US" dirty="0" smtClean="0"/>
          </a:p>
          <a:p>
            <a:pPr lvl="3"/>
            <a:r>
              <a:rPr lang="en-US" dirty="0"/>
              <a:t>S</a:t>
            </a:r>
            <a:r>
              <a:rPr lang="en-US" dirty="0" smtClean="0"/>
              <a:t>et </a:t>
            </a:r>
            <a:r>
              <a:rPr lang="en-US" dirty="0"/>
              <a:t>goals </a:t>
            </a:r>
            <a:endParaRPr lang="en-US" dirty="0" smtClean="0"/>
          </a:p>
          <a:p>
            <a:pPr lvl="3"/>
            <a:r>
              <a:rPr lang="en-US" dirty="0" smtClean="0"/>
              <a:t>Focus on student outcomes</a:t>
            </a:r>
          </a:p>
          <a:p>
            <a:pPr lvl="3"/>
            <a:r>
              <a:rPr lang="en-US" i="1" dirty="0" smtClean="0"/>
              <a:t>Note: If an educator is less than proficient, don’t look ONLY at these priorities</a:t>
            </a:r>
            <a:endParaRPr lang="en-US" i="1" dirty="0"/>
          </a:p>
          <a:p>
            <a:endParaRPr lang="en-US" dirty="0"/>
          </a:p>
        </p:txBody>
      </p:sp>
      <p:sp>
        <p:nvSpPr>
          <p:cNvPr id="4" name="Slide Number Placeholder 3"/>
          <p:cNvSpPr>
            <a:spLocks noGrp="1"/>
          </p:cNvSpPr>
          <p:nvPr>
            <p:ph type="sldNum" sz="quarter" idx="11"/>
          </p:nvPr>
        </p:nvSpPr>
        <p:spPr/>
        <p:txBody>
          <a:bodyPr/>
          <a:lstStyle/>
          <a:p>
            <a:pPr>
              <a:defRPr/>
            </a:pPr>
            <a:r>
              <a:rPr lang="en-US" smtClean="0"/>
              <a:t/>
            </a:r>
            <a:br>
              <a:rPr lang="en-US" smtClean="0"/>
            </a:br>
            <a:fld id="{30499C55-D689-4C87-9C05-4E14928D793C}" type="slidenum">
              <a:rPr lang="en-US" smtClean="0"/>
              <a:pPr>
                <a:defRPr/>
              </a:pPr>
              <a:t>10</a:t>
            </a:fld>
            <a:endParaRPr lang="en-US" noProof="1"/>
          </a:p>
        </p:txBody>
      </p:sp>
      <p:sp>
        <p:nvSpPr>
          <p:cNvPr id="5" name="Title 4"/>
          <p:cNvSpPr>
            <a:spLocks noGrp="1"/>
          </p:cNvSpPr>
          <p:nvPr>
            <p:ph type="title"/>
          </p:nvPr>
        </p:nvSpPr>
        <p:spPr/>
        <p:txBody>
          <a:bodyPr/>
          <a:lstStyle/>
          <a:p>
            <a:endParaRPr lang="en-US"/>
          </a:p>
        </p:txBody>
      </p:sp>
      <p:sp>
        <p:nvSpPr>
          <p:cNvPr id="7" name="Title 1"/>
          <p:cNvSpPr txBox="1">
            <a:spLocks/>
          </p:cNvSpPr>
          <p:nvPr/>
        </p:nvSpPr>
        <p:spPr>
          <a:xfrm>
            <a:off x="0" y="68317"/>
            <a:ext cx="9144000" cy="1143000"/>
          </a:xfrm>
          <a:prstGeom prst="rect">
            <a:avLst/>
          </a:prstGeom>
          <a:solidFill>
            <a:srgbClr val="CED6ED"/>
          </a:solidFill>
          <a:ln w="76200" cap="flat" cmpd="sng" algn="ctr">
            <a:solidFill>
              <a:srgbClr val="899ACE"/>
            </a:solidFill>
            <a:prstDash val="solid"/>
          </a:ln>
          <a:effectLst/>
        </p:spPr>
        <p:txBody>
          <a:bodyPr vert="horz" wrap="square" lIns="0" tIns="0" rIns="457127" bIns="45713" numCol="1" anchor="b" anchorCtr="0" compatLnSpc="1">
            <a:prstTxWarp prst="textNoShape">
              <a:avLst/>
            </a:prstTxWarp>
          </a:bodyPr>
          <a:lstStyle>
            <a:lvl1pPr marL="457146" indent="-457146" algn="l" defTabSz="912706" rtl="0" eaLnBrk="0" fontAlgn="base" hangingPunct="0">
              <a:lnSpc>
                <a:spcPts val="2600"/>
              </a:lnSpc>
              <a:spcBef>
                <a:spcPct val="0"/>
              </a:spcBef>
              <a:spcAft>
                <a:spcPct val="0"/>
              </a:spcAft>
              <a:defRPr lang="en-US" sz="2800" b="1" kern="1200">
                <a:solidFill>
                  <a:srgbClr val="334B9C"/>
                </a:solidFill>
                <a:latin typeface="+mj-lt"/>
                <a:ea typeface="ＭＳ Ｐゴシック" charset="-128"/>
                <a:cs typeface="ＭＳ Ｐゴシック" charset="-128"/>
              </a:defRPr>
            </a:lvl1pPr>
            <a:lvl2pPr marL="457146" indent="-457146" algn="l" defTabSz="912706" rtl="0" eaLnBrk="0" fontAlgn="base" hangingPunct="0">
              <a:lnSpc>
                <a:spcPts val="2600"/>
              </a:lnSpc>
              <a:spcBef>
                <a:spcPct val="0"/>
              </a:spcBef>
              <a:spcAft>
                <a:spcPct val="0"/>
              </a:spcAft>
              <a:defRPr sz="2800" b="1">
                <a:solidFill>
                  <a:srgbClr val="334B9C"/>
                </a:solidFill>
                <a:latin typeface="Century Gothic" pitchFamily="34" charset="0"/>
                <a:ea typeface="ＭＳ Ｐゴシック" charset="-128"/>
                <a:cs typeface="ＭＳ Ｐゴシック" charset="-128"/>
              </a:defRPr>
            </a:lvl2pPr>
            <a:lvl3pPr marL="457146" indent="-457146" algn="l" defTabSz="912706" rtl="0" eaLnBrk="0" fontAlgn="base" hangingPunct="0">
              <a:lnSpc>
                <a:spcPts val="2600"/>
              </a:lnSpc>
              <a:spcBef>
                <a:spcPct val="0"/>
              </a:spcBef>
              <a:spcAft>
                <a:spcPct val="0"/>
              </a:spcAft>
              <a:defRPr sz="2800" b="1">
                <a:solidFill>
                  <a:srgbClr val="334B9C"/>
                </a:solidFill>
                <a:latin typeface="Century Gothic" pitchFamily="34" charset="0"/>
                <a:ea typeface="ＭＳ Ｐゴシック" charset="-128"/>
                <a:cs typeface="ＭＳ Ｐゴシック" charset="-128"/>
              </a:defRPr>
            </a:lvl3pPr>
            <a:lvl4pPr marL="457146" indent="-457146" algn="l" defTabSz="912706" rtl="0" eaLnBrk="0" fontAlgn="base" hangingPunct="0">
              <a:lnSpc>
                <a:spcPts val="2600"/>
              </a:lnSpc>
              <a:spcBef>
                <a:spcPct val="0"/>
              </a:spcBef>
              <a:spcAft>
                <a:spcPct val="0"/>
              </a:spcAft>
              <a:defRPr sz="2800" b="1">
                <a:solidFill>
                  <a:srgbClr val="334B9C"/>
                </a:solidFill>
                <a:latin typeface="Century Gothic" pitchFamily="34" charset="0"/>
                <a:ea typeface="ＭＳ Ｐゴシック" charset="-128"/>
                <a:cs typeface="ＭＳ Ｐゴシック" charset="-128"/>
              </a:defRPr>
            </a:lvl4pPr>
            <a:lvl5pPr marL="457146" indent="-457146" algn="l" defTabSz="912706" rtl="0" eaLnBrk="0" fontAlgn="base" hangingPunct="0">
              <a:lnSpc>
                <a:spcPts val="2600"/>
              </a:lnSpc>
              <a:spcBef>
                <a:spcPct val="0"/>
              </a:spcBef>
              <a:spcAft>
                <a:spcPct val="0"/>
              </a:spcAft>
              <a:defRPr sz="2800" b="1">
                <a:solidFill>
                  <a:srgbClr val="334B9C"/>
                </a:solidFill>
                <a:latin typeface="Century Gothic" pitchFamily="34" charset="0"/>
                <a:ea typeface="ＭＳ Ｐゴシック" charset="-128"/>
                <a:cs typeface="ＭＳ Ｐゴシック" charset="-128"/>
              </a:defRPr>
            </a:lvl5pPr>
            <a:lvl6pPr marL="914293" algn="l" defTabSz="912706" rtl="0" fontAlgn="base">
              <a:lnSpc>
                <a:spcPts val="2600"/>
              </a:lnSpc>
              <a:spcBef>
                <a:spcPct val="0"/>
              </a:spcBef>
              <a:spcAft>
                <a:spcPct val="0"/>
              </a:spcAft>
              <a:defRPr sz="2800" b="1">
                <a:solidFill>
                  <a:srgbClr val="334B9C"/>
                </a:solidFill>
                <a:latin typeface="Garamond" pitchFamily="18" charset="0"/>
              </a:defRPr>
            </a:lvl6pPr>
            <a:lvl7pPr marL="1371440" algn="l" defTabSz="912706" rtl="0" fontAlgn="base">
              <a:lnSpc>
                <a:spcPts val="2600"/>
              </a:lnSpc>
              <a:spcBef>
                <a:spcPct val="0"/>
              </a:spcBef>
              <a:spcAft>
                <a:spcPct val="0"/>
              </a:spcAft>
              <a:defRPr sz="2800" b="1">
                <a:solidFill>
                  <a:srgbClr val="334B9C"/>
                </a:solidFill>
                <a:latin typeface="Garamond" pitchFamily="18" charset="0"/>
              </a:defRPr>
            </a:lvl7pPr>
            <a:lvl8pPr marL="1828586" algn="l" defTabSz="912706" rtl="0" fontAlgn="base">
              <a:lnSpc>
                <a:spcPts val="2600"/>
              </a:lnSpc>
              <a:spcBef>
                <a:spcPct val="0"/>
              </a:spcBef>
              <a:spcAft>
                <a:spcPct val="0"/>
              </a:spcAft>
              <a:defRPr sz="2800" b="1">
                <a:solidFill>
                  <a:srgbClr val="334B9C"/>
                </a:solidFill>
                <a:latin typeface="Garamond" pitchFamily="18" charset="0"/>
              </a:defRPr>
            </a:lvl8pPr>
            <a:lvl9pPr marL="2285733" algn="l" defTabSz="912706" rtl="0" fontAlgn="base">
              <a:lnSpc>
                <a:spcPts val="2600"/>
              </a:lnSpc>
              <a:spcBef>
                <a:spcPct val="0"/>
              </a:spcBef>
              <a:spcAft>
                <a:spcPct val="0"/>
              </a:spcAft>
              <a:defRPr sz="2800" b="1">
                <a:solidFill>
                  <a:srgbClr val="334B9C"/>
                </a:solidFill>
                <a:latin typeface="Garamond" pitchFamily="18" charset="0"/>
              </a:defRPr>
            </a:lvl9pPr>
          </a:lstStyle>
          <a:p>
            <a:pPr eaLnBrk="1" hangingPunct="1"/>
            <a:r>
              <a:rPr lang="en-US" dirty="0" smtClean="0"/>
              <a:t>     </a:t>
            </a:r>
            <a:r>
              <a:rPr lang="en-US" b="0" dirty="0" smtClean="0"/>
              <a:t>Getting started at your school</a:t>
            </a:r>
            <a:br>
              <a:rPr lang="en-US" b="0" dirty="0" smtClean="0"/>
            </a:br>
            <a:endParaRPr lang="en-US" b="0" dirty="0" smtClean="0"/>
          </a:p>
        </p:txBody>
      </p:sp>
      <p:sp>
        <p:nvSpPr>
          <p:cNvPr id="2" name="TextBox 1"/>
          <p:cNvSpPr txBox="1"/>
          <p:nvPr/>
        </p:nvSpPr>
        <p:spPr>
          <a:xfrm>
            <a:off x="2305050" y="4362450"/>
            <a:ext cx="914400" cy="914400"/>
          </a:xfrm>
          <a:prstGeom prst="rect">
            <a:avLst/>
          </a:prstGeom>
          <a:noFill/>
        </p:spPr>
        <p:txBody>
          <a:bodyPr wrap="none" lIns="91440" rtlCol="0" anchor="ctr">
            <a:noAutofit/>
          </a:bodyPr>
          <a:lstStyle/>
          <a:p>
            <a:pPr algn="ctr">
              <a:spcAft>
                <a:spcPts val="600"/>
              </a:spcAft>
            </a:pPr>
            <a:endParaRPr lang="en-US" dirty="0" err="1" smtClean="0">
              <a:solidFill>
                <a:srgbClr val="334B9C"/>
              </a:solidFill>
              <a:latin typeface="Century Gothic" pitchFamily="34" charset="0"/>
            </a:endParaRPr>
          </a:p>
        </p:txBody>
      </p:sp>
    </p:spTree>
    <p:extLst>
      <p:ext uri="{BB962C8B-B14F-4D97-AF65-F5344CB8AC3E}">
        <p14:creationId xmlns:p14="http://schemas.microsoft.com/office/powerpoint/2010/main" val="1926591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949" y="944617"/>
            <a:ext cx="7805739" cy="4838700"/>
          </a:xfrm>
        </p:spPr>
        <p:txBody>
          <a:bodyPr/>
          <a:lstStyle/>
          <a:p>
            <a:endParaRPr lang="en-US" dirty="0"/>
          </a:p>
          <a:p>
            <a:endParaRPr lang="en-US" dirty="0"/>
          </a:p>
        </p:txBody>
      </p:sp>
      <p:sp>
        <p:nvSpPr>
          <p:cNvPr id="4" name="Slide Number Placeholder 3"/>
          <p:cNvSpPr>
            <a:spLocks noGrp="1"/>
          </p:cNvSpPr>
          <p:nvPr>
            <p:ph type="sldNum" sz="quarter" idx="11"/>
          </p:nvPr>
        </p:nvSpPr>
        <p:spPr/>
        <p:txBody>
          <a:bodyPr/>
          <a:lstStyle/>
          <a:p>
            <a:pPr>
              <a:defRPr/>
            </a:pPr>
            <a:r>
              <a:rPr lang="en-US" smtClean="0"/>
              <a:t/>
            </a:r>
            <a:br>
              <a:rPr lang="en-US" smtClean="0"/>
            </a:br>
            <a:fld id="{30499C55-D689-4C87-9C05-4E14928D793C}" type="slidenum">
              <a:rPr lang="en-US" smtClean="0"/>
              <a:pPr>
                <a:defRPr/>
              </a:pPr>
              <a:t>11</a:t>
            </a:fld>
            <a:endParaRPr lang="en-US" noProof="1"/>
          </a:p>
        </p:txBody>
      </p:sp>
      <p:sp>
        <p:nvSpPr>
          <p:cNvPr id="5" name="Title 4"/>
          <p:cNvSpPr>
            <a:spLocks noGrp="1"/>
          </p:cNvSpPr>
          <p:nvPr>
            <p:ph type="title"/>
          </p:nvPr>
        </p:nvSpPr>
        <p:spPr/>
        <p:txBody>
          <a:bodyPr/>
          <a:lstStyle/>
          <a:p>
            <a:endParaRPr lang="en-US"/>
          </a:p>
        </p:txBody>
      </p:sp>
      <p:sp>
        <p:nvSpPr>
          <p:cNvPr id="7" name="Title 1"/>
          <p:cNvSpPr txBox="1">
            <a:spLocks/>
          </p:cNvSpPr>
          <p:nvPr/>
        </p:nvSpPr>
        <p:spPr>
          <a:xfrm>
            <a:off x="0" y="68317"/>
            <a:ext cx="9144000" cy="1143000"/>
          </a:xfrm>
          <a:prstGeom prst="rect">
            <a:avLst/>
          </a:prstGeom>
          <a:solidFill>
            <a:srgbClr val="CED6ED"/>
          </a:solidFill>
          <a:ln w="76200" cap="flat" cmpd="sng" algn="ctr">
            <a:solidFill>
              <a:srgbClr val="899ACE"/>
            </a:solidFill>
            <a:prstDash val="solid"/>
          </a:ln>
          <a:effectLst/>
        </p:spPr>
        <p:txBody>
          <a:bodyPr vert="horz" wrap="square" lIns="0" tIns="0" rIns="457127" bIns="45713" numCol="1" anchor="b" anchorCtr="0" compatLnSpc="1">
            <a:prstTxWarp prst="textNoShape">
              <a:avLst/>
            </a:prstTxWarp>
          </a:bodyPr>
          <a:lstStyle>
            <a:lvl1pPr marL="457146" indent="-457146" algn="l" defTabSz="912706" rtl="0" eaLnBrk="0" fontAlgn="base" hangingPunct="0">
              <a:lnSpc>
                <a:spcPts val="2600"/>
              </a:lnSpc>
              <a:spcBef>
                <a:spcPct val="0"/>
              </a:spcBef>
              <a:spcAft>
                <a:spcPct val="0"/>
              </a:spcAft>
              <a:defRPr lang="en-US" sz="2800" b="1" kern="1200">
                <a:solidFill>
                  <a:srgbClr val="334B9C"/>
                </a:solidFill>
                <a:latin typeface="+mj-lt"/>
                <a:ea typeface="ＭＳ Ｐゴシック" charset="-128"/>
                <a:cs typeface="ＭＳ Ｐゴシック" charset="-128"/>
              </a:defRPr>
            </a:lvl1pPr>
            <a:lvl2pPr marL="457146" indent="-457146" algn="l" defTabSz="912706" rtl="0" eaLnBrk="0" fontAlgn="base" hangingPunct="0">
              <a:lnSpc>
                <a:spcPts val="2600"/>
              </a:lnSpc>
              <a:spcBef>
                <a:spcPct val="0"/>
              </a:spcBef>
              <a:spcAft>
                <a:spcPct val="0"/>
              </a:spcAft>
              <a:defRPr sz="2800" b="1">
                <a:solidFill>
                  <a:srgbClr val="334B9C"/>
                </a:solidFill>
                <a:latin typeface="Century Gothic" pitchFamily="34" charset="0"/>
                <a:ea typeface="ＭＳ Ｐゴシック" charset="-128"/>
                <a:cs typeface="ＭＳ Ｐゴシック" charset="-128"/>
              </a:defRPr>
            </a:lvl2pPr>
            <a:lvl3pPr marL="457146" indent="-457146" algn="l" defTabSz="912706" rtl="0" eaLnBrk="0" fontAlgn="base" hangingPunct="0">
              <a:lnSpc>
                <a:spcPts val="2600"/>
              </a:lnSpc>
              <a:spcBef>
                <a:spcPct val="0"/>
              </a:spcBef>
              <a:spcAft>
                <a:spcPct val="0"/>
              </a:spcAft>
              <a:defRPr sz="2800" b="1">
                <a:solidFill>
                  <a:srgbClr val="334B9C"/>
                </a:solidFill>
                <a:latin typeface="Century Gothic" pitchFamily="34" charset="0"/>
                <a:ea typeface="ＭＳ Ｐゴシック" charset="-128"/>
                <a:cs typeface="ＭＳ Ｐゴシック" charset="-128"/>
              </a:defRPr>
            </a:lvl3pPr>
            <a:lvl4pPr marL="457146" indent="-457146" algn="l" defTabSz="912706" rtl="0" eaLnBrk="0" fontAlgn="base" hangingPunct="0">
              <a:lnSpc>
                <a:spcPts val="2600"/>
              </a:lnSpc>
              <a:spcBef>
                <a:spcPct val="0"/>
              </a:spcBef>
              <a:spcAft>
                <a:spcPct val="0"/>
              </a:spcAft>
              <a:defRPr sz="2800" b="1">
                <a:solidFill>
                  <a:srgbClr val="334B9C"/>
                </a:solidFill>
                <a:latin typeface="Century Gothic" pitchFamily="34" charset="0"/>
                <a:ea typeface="ＭＳ Ｐゴシック" charset="-128"/>
                <a:cs typeface="ＭＳ Ｐゴシック" charset="-128"/>
              </a:defRPr>
            </a:lvl4pPr>
            <a:lvl5pPr marL="457146" indent="-457146" algn="l" defTabSz="912706" rtl="0" eaLnBrk="0" fontAlgn="base" hangingPunct="0">
              <a:lnSpc>
                <a:spcPts val="2600"/>
              </a:lnSpc>
              <a:spcBef>
                <a:spcPct val="0"/>
              </a:spcBef>
              <a:spcAft>
                <a:spcPct val="0"/>
              </a:spcAft>
              <a:defRPr sz="2800" b="1">
                <a:solidFill>
                  <a:srgbClr val="334B9C"/>
                </a:solidFill>
                <a:latin typeface="Century Gothic" pitchFamily="34" charset="0"/>
                <a:ea typeface="ＭＳ Ｐゴシック" charset="-128"/>
                <a:cs typeface="ＭＳ Ｐゴシック" charset="-128"/>
              </a:defRPr>
            </a:lvl5pPr>
            <a:lvl6pPr marL="914293" algn="l" defTabSz="912706" rtl="0" fontAlgn="base">
              <a:lnSpc>
                <a:spcPts val="2600"/>
              </a:lnSpc>
              <a:spcBef>
                <a:spcPct val="0"/>
              </a:spcBef>
              <a:spcAft>
                <a:spcPct val="0"/>
              </a:spcAft>
              <a:defRPr sz="2800" b="1">
                <a:solidFill>
                  <a:srgbClr val="334B9C"/>
                </a:solidFill>
                <a:latin typeface="Garamond" pitchFamily="18" charset="0"/>
              </a:defRPr>
            </a:lvl6pPr>
            <a:lvl7pPr marL="1371440" algn="l" defTabSz="912706" rtl="0" fontAlgn="base">
              <a:lnSpc>
                <a:spcPts val="2600"/>
              </a:lnSpc>
              <a:spcBef>
                <a:spcPct val="0"/>
              </a:spcBef>
              <a:spcAft>
                <a:spcPct val="0"/>
              </a:spcAft>
              <a:defRPr sz="2800" b="1">
                <a:solidFill>
                  <a:srgbClr val="334B9C"/>
                </a:solidFill>
                <a:latin typeface="Garamond" pitchFamily="18" charset="0"/>
              </a:defRPr>
            </a:lvl7pPr>
            <a:lvl8pPr marL="1828586" algn="l" defTabSz="912706" rtl="0" fontAlgn="base">
              <a:lnSpc>
                <a:spcPts val="2600"/>
              </a:lnSpc>
              <a:spcBef>
                <a:spcPct val="0"/>
              </a:spcBef>
              <a:spcAft>
                <a:spcPct val="0"/>
              </a:spcAft>
              <a:defRPr sz="2800" b="1">
                <a:solidFill>
                  <a:srgbClr val="334B9C"/>
                </a:solidFill>
                <a:latin typeface="Garamond" pitchFamily="18" charset="0"/>
              </a:defRPr>
            </a:lvl8pPr>
            <a:lvl9pPr marL="2285733" algn="l" defTabSz="912706" rtl="0" fontAlgn="base">
              <a:lnSpc>
                <a:spcPts val="2600"/>
              </a:lnSpc>
              <a:spcBef>
                <a:spcPct val="0"/>
              </a:spcBef>
              <a:spcAft>
                <a:spcPct val="0"/>
              </a:spcAft>
              <a:defRPr sz="2800" b="1">
                <a:solidFill>
                  <a:srgbClr val="334B9C"/>
                </a:solidFill>
                <a:latin typeface="Garamond" pitchFamily="18" charset="0"/>
              </a:defRPr>
            </a:lvl9pPr>
          </a:lstStyle>
          <a:p>
            <a:pPr eaLnBrk="1" hangingPunct="1"/>
            <a:r>
              <a:rPr lang="en-US" dirty="0" smtClean="0"/>
              <a:t>    Example from the Edison</a:t>
            </a:r>
            <a:r>
              <a:rPr lang="en-US" b="0" dirty="0" smtClean="0"/>
              <a:t/>
            </a:r>
            <a:br>
              <a:rPr lang="en-US" b="0" dirty="0" smtClean="0"/>
            </a:br>
            <a:endParaRPr lang="en-US" b="0" dirty="0" smtClean="0"/>
          </a:p>
        </p:txBody>
      </p:sp>
      <p:sp>
        <p:nvSpPr>
          <p:cNvPr id="2" name="TextBox 1"/>
          <p:cNvSpPr txBox="1"/>
          <p:nvPr/>
        </p:nvSpPr>
        <p:spPr>
          <a:xfrm>
            <a:off x="2305050" y="4362450"/>
            <a:ext cx="914400" cy="914400"/>
          </a:xfrm>
          <a:prstGeom prst="rect">
            <a:avLst/>
          </a:prstGeom>
          <a:noFill/>
        </p:spPr>
        <p:txBody>
          <a:bodyPr wrap="none" lIns="91440" rtlCol="0" anchor="ctr">
            <a:noAutofit/>
          </a:bodyPr>
          <a:lstStyle/>
          <a:p>
            <a:pPr algn="ctr">
              <a:spcAft>
                <a:spcPts val="600"/>
              </a:spcAft>
            </a:pPr>
            <a:endParaRPr lang="en-US" dirty="0" err="1" smtClean="0">
              <a:solidFill>
                <a:srgbClr val="334B9C"/>
              </a:solidFill>
              <a:latin typeface="Century Gothic"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47789"/>
            <a:ext cx="9171893" cy="3776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0642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ln>
            <a:miter lim="800000"/>
            <a:headEnd/>
            <a:tailEnd/>
          </a:ln>
        </p:spPr>
        <p:txBody>
          <a:bodyPr/>
          <a:lstStyle/>
          <a:p>
            <a:pPr marL="455613">
              <a:lnSpc>
                <a:spcPct val="100000"/>
              </a:lnSpc>
            </a:pPr>
            <a:r>
              <a:rPr b="0" dirty="0" smtClean="0">
                <a:ea typeface="ＭＳ Ｐゴシック" pitchFamily="34" charset="-128"/>
              </a:rPr>
              <a:t/>
            </a:r>
            <a:br>
              <a:rPr b="0" dirty="0" smtClean="0">
                <a:ea typeface="ＭＳ Ｐゴシック" pitchFamily="34" charset="-128"/>
              </a:rPr>
            </a:br>
            <a:r>
              <a:rPr b="0" dirty="0">
                <a:ea typeface="ＭＳ Ｐゴシック" pitchFamily="34" charset="-128"/>
              </a:rPr>
              <a:t>D</a:t>
            </a:r>
            <a:r>
              <a:rPr b="0" dirty="0" smtClean="0">
                <a:ea typeface="ＭＳ Ｐゴシック" pitchFamily="34" charset="-128"/>
              </a:rPr>
              <a:t>istrict priorities reflected in the administrator rubric:</a:t>
            </a:r>
          </a:p>
        </p:txBody>
      </p:sp>
      <p:sp>
        <p:nvSpPr>
          <p:cNvPr id="16387" name="Content Placeholder 2"/>
          <p:cNvSpPr>
            <a:spLocks noGrp="1"/>
          </p:cNvSpPr>
          <p:nvPr>
            <p:ph idx="1"/>
          </p:nvPr>
        </p:nvSpPr>
        <p:spPr>
          <a:xfrm>
            <a:off x="288925" y="1158875"/>
            <a:ext cx="8215313" cy="5592763"/>
          </a:xfrm>
        </p:spPr>
        <p:txBody>
          <a:bodyPr/>
          <a:lstStyle/>
          <a:p>
            <a:pPr defTabSz="912706">
              <a:buFont typeface="Arial" charset="0"/>
              <a:buChar char="•"/>
              <a:defRPr/>
            </a:pPr>
            <a:endParaRPr lang="en-US" b="0" dirty="0" smtClean="0">
              <a:sym typeface="Wingdings" pitchFamily="2" charset="2"/>
            </a:endParaRPr>
          </a:p>
          <a:p>
            <a:pPr defTabSz="912706">
              <a:buFont typeface="Arial" charset="0"/>
              <a:buChar char="•"/>
              <a:defRPr/>
            </a:pPr>
            <a:endParaRPr lang="en-US" b="0" dirty="0">
              <a:sym typeface="Wingdings" pitchFamily="2" charset="2"/>
            </a:endParaRPr>
          </a:p>
          <a:p>
            <a:pPr defTabSz="912706">
              <a:buFont typeface="Arial" charset="0"/>
              <a:buChar char="•"/>
              <a:defRPr/>
            </a:pPr>
            <a:endParaRPr lang="en-US" b="0" dirty="0" smtClean="0">
              <a:sym typeface="Wingdings" pitchFamily="2" charset="2"/>
            </a:endParaRPr>
          </a:p>
          <a:p>
            <a:pPr defTabSz="912706">
              <a:buFont typeface="Arial" charset="0"/>
              <a:buChar char="•"/>
              <a:defRPr/>
            </a:pPr>
            <a:endParaRPr lang="en-US" b="0" dirty="0">
              <a:sym typeface="Wingdings" pitchFamily="2" charset="2"/>
            </a:endParaRPr>
          </a:p>
          <a:p>
            <a:pPr defTabSz="912706">
              <a:buFont typeface="Arial" charset="0"/>
              <a:buChar char="•"/>
              <a:defRPr/>
            </a:pPr>
            <a:endParaRPr lang="en-US" b="0" dirty="0" smtClean="0">
              <a:sym typeface="Wingdings" pitchFamily="2" charset="2"/>
            </a:endParaRPr>
          </a:p>
          <a:p>
            <a:pPr defTabSz="912706">
              <a:buFont typeface="Arial" charset="0"/>
              <a:buChar char="•"/>
              <a:defRPr/>
            </a:pPr>
            <a:endParaRPr lang="en-US" b="0" dirty="0" smtClean="0">
              <a:sym typeface="Wingdings" pitchFamily="2" charset="2"/>
            </a:endParaRPr>
          </a:p>
          <a:p>
            <a:pPr defTabSz="912706">
              <a:buFont typeface="Arial" charset="0"/>
              <a:buChar char="•"/>
              <a:defRPr/>
            </a:pPr>
            <a:endParaRPr lang="en-US" b="0" dirty="0">
              <a:sym typeface="Wingdings" pitchFamily="2" charset="2"/>
            </a:endParaRPr>
          </a:p>
          <a:p>
            <a:pPr marL="0" indent="0" defTabSz="912706">
              <a:buFont typeface="Arial" pitchFamily="34" charset="0"/>
              <a:buNone/>
              <a:defRPr/>
            </a:pPr>
            <a:endParaRPr lang="en-US" b="0" dirty="0" smtClean="0">
              <a:sym typeface="Wingdings" pitchFamily="2" charset="2"/>
            </a:endParaRPr>
          </a:p>
          <a:p>
            <a:pPr marL="0" indent="0" defTabSz="912706">
              <a:buFont typeface="Arial" pitchFamily="34" charset="0"/>
              <a:buNone/>
              <a:defRPr/>
            </a:pPr>
            <a:endParaRPr lang="en-US" b="0" dirty="0" smtClean="0">
              <a:sym typeface="Lucida Grande"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55261986"/>
              </p:ext>
            </p:extLst>
          </p:nvPr>
        </p:nvGraphicFramePr>
        <p:xfrm>
          <a:off x="361950" y="1263651"/>
          <a:ext cx="8572500" cy="5174820"/>
        </p:xfrm>
        <a:graphic>
          <a:graphicData uri="http://schemas.openxmlformats.org/drawingml/2006/table">
            <a:tbl>
              <a:tblPr firstRow="1" bandRow="1">
                <a:tableStyleId>{5C22544A-7EE6-4342-B048-85BDC9FD1C3A}</a:tableStyleId>
              </a:tblPr>
              <a:tblGrid>
                <a:gridCol w="1867861"/>
                <a:gridCol w="3421135"/>
                <a:gridCol w="3283504"/>
              </a:tblGrid>
              <a:tr h="409800">
                <a:tc>
                  <a:txBody>
                    <a:bodyPr/>
                    <a:lstStyle/>
                    <a:p>
                      <a:r>
                        <a:rPr lang="en-US" sz="1800" dirty="0" smtClean="0"/>
                        <a:t>District Priority</a:t>
                      </a:r>
                      <a:endParaRPr lang="en-US" sz="1800" dirty="0"/>
                    </a:p>
                  </a:txBody>
                  <a:tcPr marL="91432" marR="91432"/>
                </a:tc>
                <a:tc>
                  <a:txBody>
                    <a:bodyPr/>
                    <a:lstStyle/>
                    <a:p>
                      <a:r>
                        <a:rPr lang="en-US" sz="1800" dirty="0" smtClean="0"/>
                        <a:t>Element of teacher rubric</a:t>
                      </a:r>
                      <a:endParaRPr lang="en-US" sz="1800" dirty="0"/>
                    </a:p>
                  </a:txBody>
                  <a:tcPr marL="91432" marR="91432"/>
                </a:tc>
                <a:tc>
                  <a:txBody>
                    <a:bodyPr/>
                    <a:lstStyle/>
                    <a:p>
                      <a:r>
                        <a:rPr lang="en-US" sz="1800" dirty="0" smtClean="0"/>
                        <a:t>Element of admin rubric</a:t>
                      </a:r>
                      <a:endParaRPr lang="en-US" sz="1800" dirty="0"/>
                    </a:p>
                  </a:txBody>
                  <a:tcPr marL="91432" marR="91432"/>
                </a:tc>
              </a:tr>
              <a:tr h="936686">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lang="en-US" sz="1800" b="0" i="1" u="none" strike="noStrike" kern="1200" baseline="0" dirty="0" smtClean="0">
                          <a:solidFill>
                            <a:schemeClr val="dk1"/>
                          </a:solidFill>
                          <a:latin typeface="+mn-lt"/>
                          <a:ea typeface="+mn-ea"/>
                          <a:cs typeface="+mn-cs"/>
                        </a:rPr>
                        <a:t>Professional Growth and Evaluation</a:t>
                      </a:r>
                      <a:endParaRPr lang="en-US" sz="1800" dirty="0"/>
                    </a:p>
                  </a:txBody>
                  <a:tcPr marL="91432" marR="91432"/>
                </a:tc>
                <a:tc>
                  <a:txBody>
                    <a:bodyPr/>
                    <a:lstStyle/>
                    <a:p>
                      <a:r>
                        <a:rPr lang="en-US" sz="1800" dirty="0" smtClean="0"/>
                        <a:t>Goal</a:t>
                      </a:r>
                      <a:r>
                        <a:rPr lang="en-US" sz="1800" baseline="0" dirty="0" smtClean="0"/>
                        <a:t> S</a:t>
                      </a:r>
                      <a:r>
                        <a:rPr lang="en-US" sz="1800" dirty="0" smtClean="0"/>
                        <a:t>etting</a:t>
                      </a:r>
                    </a:p>
                    <a:p>
                      <a:r>
                        <a:rPr lang="en-US" sz="1800" dirty="0" smtClean="0"/>
                        <a:t>(IV-A-2)</a:t>
                      </a:r>
                    </a:p>
                  </a:txBody>
                  <a:tcPr marL="91432" marR="91432"/>
                </a:tc>
                <a:tc>
                  <a:txBody>
                    <a:bodyPr/>
                    <a:lstStyle/>
                    <a:p>
                      <a:r>
                        <a:rPr lang="en-US" sz="1800" baseline="0" dirty="0" smtClean="0"/>
                        <a:t>Educator Goals (</a:t>
                      </a:r>
                      <a:r>
                        <a:rPr lang="en-US" sz="1800" dirty="0" smtClean="0"/>
                        <a:t>I-D-1</a:t>
                      </a:r>
                      <a:r>
                        <a:rPr lang="en-US" sz="1800" baseline="0" dirty="0" smtClean="0"/>
                        <a:t> )</a:t>
                      </a:r>
                    </a:p>
                    <a:p>
                      <a:r>
                        <a:rPr lang="en-US" sz="1800" baseline="0" dirty="0" smtClean="0"/>
                        <a:t>Observation &amp; Feedback (I-D-2)</a:t>
                      </a:r>
                      <a:endParaRPr lang="en-US" sz="1800" dirty="0" smtClean="0"/>
                    </a:p>
                  </a:txBody>
                  <a:tcPr marL="91432" marR="91432"/>
                </a:tc>
              </a:tr>
              <a:tr h="761058">
                <a:tc>
                  <a:txBody>
                    <a:bodyPr/>
                    <a:lstStyle/>
                    <a:p>
                      <a:r>
                        <a:rPr lang="en-US" sz="1800" b="0" i="1" u="none" strike="noStrike" kern="1200" baseline="0" dirty="0" smtClean="0">
                          <a:solidFill>
                            <a:schemeClr val="dk1"/>
                          </a:solidFill>
                          <a:latin typeface="+mn-lt"/>
                          <a:ea typeface="+mn-ea"/>
                          <a:cs typeface="+mn-cs"/>
                        </a:rPr>
                        <a:t>Using Data to Differentiate Instruction</a:t>
                      </a:r>
                      <a:endParaRPr lang="en-US" sz="1800" dirty="0"/>
                    </a:p>
                  </a:txBody>
                  <a:tcPr marL="91432" marR="91432"/>
                </a:tc>
                <a:tc>
                  <a:txBody>
                    <a:bodyPr/>
                    <a:lstStyle/>
                    <a:p>
                      <a:r>
                        <a:rPr lang="en-US" sz="1800" dirty="0" smtClean="0"/>
                        <a:t>Adjustments to Practice</a:t>
                      </a:r>
                    </a:p>
                    <a:p>
                      <a:r>
                        <a:rPr lang="en-US" sz="1800" dirty="0" smtClean="0"/>
                        <a:t>(I-B-2</a:t>
                      </a:r>
                      <a:r>
                        <a:rPr lang="en-US" sz="1800" dirty="0" smtClean="0"/>
                        <a:t>) </a:t>
                      </a:r>
                    </a:p>
                    <a:p>
                      <a:r>
                        <a:rPr lang="en-US" sz="1800" dirty="0" smtClean="0"/>
                        <a:t>Access to Knowledge </a:t>
                      </a:r>
                    </a:p>
                    <a:p>
                      <a:r>
                        <a:rPr lang="en-US" sz="1800" baseline="0" dirty="0" smtClean="0"/>
                        <a:t>(II-D-3)</a:t>
                      </a:r>
                      <a:endParaRPr lang="en-US" sz="1800" dirty="0" smtClean="0"/>
                    </a:p>
                  </a:txBody>
                  <a:tcPr marL="91432" marR="91432"/>
                </a:tc>
                <a:tc>
                  <a:txBody>
                    <a:bodyPr/>
                    <a:lstStyle/>
                    <a:p>
                      <a:r>
                        <a:rPr lang="en-US" sz="1800" dirty="0" smtClean="0"/>
                        <a:t>Adjustments to Practice</a:t>
                      </a:r>
                    </a:p>
                    <a:p>
                      <a:r>
                        <a:rPr lang="en-US" sz="1800" dirty="0" smtClean="0"/>
                        <a:t>(I-C-2</a:t>
                      </a:r>
                      <a:r>
                        <a:rPr lang="en-US" sz="1800" dirty="0" smtClean="0"/>
                        <a:t>) </a:t>
                      </a:r>
                    </a:p>
                    <a:p>
                      <a:r>
                        <a:rPr lang="en-US" sz="1800" dirty="0" smtClean="0"/>
                        <a:t>Diverse Learners’ Needs </a:t>
                      </a:r>
                    </a:p>
                    <a:p>
                      <a:r>
                        <a:rPr lang="en-US" sz="1800" dirty="0" smtClean="0"/>
                        <a:t>(I-B-3)</a:t>
                      </a:r>
                    </a:p>
                  </a:txBody>
                  <a:tcPr marL="91432" marR="91432"/>
                </a:tc>
              </a:tr>
              <a:tr h="1176574">
                <a:tc>
                  <a:txBody>
                    <a:bodyPr/>
                    <a:lstStyle/>
                    <a:p>
                      <a:r>
                        <a:rPr lang="en-US" sz="1800" b="0" i="1" u="none" strike="noStrike" kern="1200" baseline="0" dirty="0" smtClean="0">
                          <a:solidFill>
                            <a:schemeClr val="dk1"/>
                          </a:solidFill>
                          <a:latin typeface="+mn-lt"/>
                          <a:ea typeface="+mn-ea"/>
                          <a:cs typeface="+mn-cs"/>
                        </a:rPr>
                        <a:t>Increasing Academic Rigor</a:t>
                      </a:r>
                      <a:endParaRPr lang="en-US" sz="1800" dirty="0"/>
                    </a:p>
                  </a:txBody>
                  <a:tcPr marL="91432" marR="91432"/>
                </a:tc>
                <a:tc>
                  <a:txBody>
                    <a:bodyPr/>
                    <a:lstStyle/>
                    <a:p>
                      <a:r>
                        <a:rPr lang="en-US" sz="1800" baseline="0" dirty="0" smtClean="0"/>
                        <a:t>Well-Structured Lessons </a:t>
                      </a:r>
                    </a:p>
                    <a:p>
                      <a:r>
                        <a:rPr lang="en-US" sz="1800" baseline="0" dirty="0" smtClean="0"/>
                        <a:t>(I-A-4)</a:t>
                      </a:r>
                      <a:endParaRPr lang="en-US" sz="1800" dirty="0" smtClean="0"/>
                    </a:p>
                  </a:txBody>
                  <a:tcPr marL="91432" marR="91432"/>
                </a:tc>
                <a:tc>
                  <a:txBody>
                    <a:bodyPr/>
                    <a:lstStyle/>
                    <a:p>
                      <a:r>
                        <a:rPr lang="en-US" sz="1800" baseline="0" dirty="0" smtClean="0"/>
                        <a:t>Lesson Development Support </a:t>
                      </a:r>
                    </a:p>
                    <a:p>
                      <a:r>
                        <a:rPr lang="en-US" sz="1800" baseline="0" dirty="0" smtClean="0"/>
                        <a:t>(I-A-2</a:t>
                      </a:r>
                      <a:r>
                        <a:rPr lang="en-US" sz="1800" baseline="0" dirty="0" smtClean="0"/>
                        <a:t>)</a:t>
                      </a:r>
                      <a:endParaRPr lang="en-US" sz="1800" dirty="0" smtClean="0"/>
                    </a:p>
                  </a:txBody>
                  <a:tcPr marL="91432" marR="91432"/>
                </a:tc>
              </a:tr>
              <a:tr h="1448091">
                <a:tc>
                  <a:txBody>
                    <a:bodyPr/>
                    <a:lstStyle/>
                    <a:p>
                      <a:r>
                        <a:rPr lang="en-US" sz="1800" b="0" i="1" u="none" strike="noStrike" kern="1200" baseline="0" dirty="0" smtClean="0">
                          <a:solidFill>
                            <a:schemeClr val="dk1"/>
                          </a:solidFill>
                          <a:latin typeface="+mn-lt"/>
                          <a:ea typeface="+mn-ea"/>
                          <a:cs typeface="+mn-cs"/>
                        </a:rPr>
                        <a:t>Engaging Families, Community and Partners</a:t>
                      </a:r>
                      <a:endParaRPr lang="en-US" sz="1800" dirty="0"/>
                    </a:p>
                  </a:txBody>
                  <a:tcPr marL="91432" marR="91432"/>
                </a:tc>
                <a:tc>
                  <a:txBody>
                    <a:bodyPr/>
                    <a:lstStyle/>
                    <a:p>
                      <a:r>
                        <a:rPr lang="en-US" sz="1800" dirty="0" smtClean="0"/>
                        <a:t>Parent/Family</a:t>
                      </a:r>
                      <a:r>
                        <a:rPr lang="en-US" sz="1800" baseline="0" dirty="0" smtClean="0"/>
                        <a:t> Engagement (III-A-1) </a:t>
                      </a:r>
                    </a:p>
                    <a:p>
                      <a:r>
                        <a:rPr lang="en-US" sz="1800" baseline="0" dirty="0" smtClean="0"/>
                        <a:t>Two-Way Communication (III-C-1)</a:t>
                      </a:r>
                      <a:endParaRPr lang="en-US" sz="1800" dirty="0"/>
                    </a:p>
                  </a:txBody>
                  <a:tcPr marL="91432" marR="91432"/>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lang="en-US" sz="1800" dirty="0" smtClean="0"/>
                        <a:t>Parent/Family</a:t>
                      </a:r>
                      <a:r>
                        <a:rPr lang="en-US" sz="1800" baseline="0" dirty="0" smtClean="0"/>
                        <a:t> Engagement (III-A-1) </a:t>
                      </a:r>
                    </a:p>
                    <a:p>
                      <a:pPr marL="0" marR="0" indent="0" algn="l" defTabSz="914293" rtl="0" eaLnBrk="1" fontAlgn="auto" latinLnBrk="0" hangingPunct="1">
                        <a:lnSpc>
                          <a:spcPct val="100000"/>
                        </a:lnSpc>
                        <a:spcBef>
                          <a:spcPts val="0"/>
                        </a:spcBef>
                        <a:spcAft>
                          <a:spcPts val="0"/>
                        </a:spcAft>
                        <a:buClrTx/>
                        <a:buSzTx/>
                        <a:buFontTx/>
                        <a:buNone/>
                        <a:tabLst/>
                        <a:defRPr/>
                      </a:pPr>
                      <a:r>
                        <a:rPr lang="en-US" sz="1800" baseline="0" dirty="0" smtClean="0"/>
                        <a:t>Two-Way Communication (III-C-1)</a:t>
                      </a:r>
                      <a:endParaRPr lang="en-US" sz="1800" dirty="0" smtClean="0"/>
                    </a:p>
                    <a:p>
                      <a:endParaRPr lang="en-US" sz="1800" dirty="0"/>
                    </a:p>
                  </a:txBody>
                  <a:tcPr marL="91432" marR="91432"/>
                </a:tc>
              </a:tr>
            </a:tbl>
          </a:graphicData>
        </a:graphic>
      </p:graphicFrame>
      <p:sp>
        <p:nvSpPr>
          <p:cNvPr id="2" name="Slide Number Placeholder 1"/>
          <p:cNvSpPr>
            <a:spLocks noGrp="1"/>
          </p:cNvSpPr>
          <p:nvPr>
            <p:ph type="sldNum" sz="quarter" idx="10"/>
          </p:nvPr>
        </p:nvSpPr>
        <p:spPr/>
        <p:txBody>
          <a:bodyPr/>
          <a:lstStyle/>
          <a:p>
            <a:pPr>
              <a:defRPr/>
            </a:pPr>
            <a:fld id="{1E6ED9B1-EC64-4D8B-AE4A-3B03D085AC81}" type="slidenum">
              <a:rPr lang="en-US" smtClean="0"/>
              <a:pPr>
                <a:defRPr/>
              </a:pPr>
              <a:t>12</a:t>
            </a:fld>
            <a:endParaRPr lang="en-US"/>
          </a:p>
        </p:txBody>
      </p:sp>
    </p:spTree>
    <p:extLst>
      <p:ext uri="{BB962C8B-B14F-4D97-AF65-F5344CB8AC3E}">
        <p14:creationId xmlns:p14="http://schemas.microsoft.com/office/powerpoint/2010/main" val="34393891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ln>
            <a:miter lim="800000"/>
            <a:headEnd/>
            <a:tailEnd/>
          </a:ln>
        </p:spPr>
        <p:txBody>
          <a:bodyPr/>
          <a:lstStyle/>
          <a:p>
            <a:pPr marL="455613">
              <a:lnSpc>
                <a:spcPct val="100000"/>
              </a:lnSpc>
            </a:pPr>
            <a:r>
              <a:rPr b="0" dirty="0" smtClean="0">
                <a:ea typeface="ＭＳ Ｐゴシック" pitchFamily="34" charset="-128"/>
              </a:rPr>
              <a:t/>
            </a:r>
            <a:br>
              <a:rPr b="0" dirty="0" smtClean="0">
                <a:ea typeface="ＭＳ Ｐゴシック" pitchFamily="34" charset="-128"/>
              </a:rPr>
            </a:br>
            <a:r>
              <a:rPr b="0" dirty="0" smtClean="0">
                <a:ea typeface="ＭＳ Ｐゴシック" pitchFamily="34" charset="-128"/>
              </a:rPr>
              <a:t>Writing your own professional practice goal</a:t>
            </a:r>
          </a:p>
        </p:txBody>
      </p:sp>
      <p:sp>
        <p:nvSpPr>
          <p:cNvPr id="16387" name="Content Placeholder 2"/>
          <p:cNvSpPr>
            <a:spLocks noGrp="1"/>
          </p:cNvSpPr>
          <p:nvPr>
            <p:ph idx="1"/>
          </p:nvPr>
        </p:nvSpPr>
        <p:spPr>
          <a:xfrm>
            <a:off x="288925" y="1158875"/>
            <a:ext cx="8215313" cy="5592763"/>
          </a:xfrm>
        </p:spPr>
        <p:txBody>
          <a:bodyPr/>
          <a:lstStyle/>
          <a:p>
            <a:pPr defTabSz="912706">
              <a:buFont typeface="Arial" charset="0"/>
              <a:buChar char="•"/>
              <a:defRPr/>
            </a:pPr>
            <a:endParaRPr lang="en-US" b="0" dirty="0" smtClean="0">
              <a:sym typeface="Wingdings" pitchFamily="2" charset="2"/>
            </a:endParaRPr>
          </a:p>
          <a:p>
            <a:pPr defTabSz="912706">
              <a:buFont typeface="Arial" charset="0"/>
              <a:buChar char="•"/>
              <a:defRPr/>
            </a:pPr>
            <a:endParaRPr lang="en-US" b="0" dirty="0">
              <a:sym typeface="Wingdings" pitchFamily="2" charset="2"/>
            </a:endParaRPr>
          </a:p>
          <a:p>
            <a:pPr defTabSz="912706">
              <a:buFont typeface="Arial" charset="0"/>
              <a:buChar char="•"/>
              <a:defRPr/>
            </a:pPr>
            <a:endParaRPr lang="en-US" b="0" dirty="0" smtClean="0">
              <a:sym typeface="Wingdings" pitchFamily="2" charset="2"/>
            </a:endParaRPr>
          </a:p>
          <a:p>
            <a:pPr defTabSz="912706">
              <a:buFont typeface="Arial" charset="0"/>
              <a:buChar char="•"/>
              <a:defRPr/>
            </a:pPr>
            <a:endParaRPr lang="en-US" b="0" dirty="0">
              <a:sym typeface="Wingdings" pitchFamily="2" charset="2"/>
            </a:endParaRPr>
          </a:p>
          <a:p>
            <a:pPr defTabSz="912706">
              <a:buFont typeface="Arial" charset="0"/>
              <a:buChar char="•"/>
              <a:defRPr/>
            </a:pPr>
            <a:endParaRPr lang="en-US" b="0" dirty="0" smtClean="0">
              <a:sym typeface="Wingdings" pitchFamily="2" charset="2"/>
            </a:endParaRPr>
          </a:p>
          <a:p>
            <a:pPr defTabSz="912706">
              <a:buFont typeface="Arial" charset="0"/>
              <a:buChar char="•"/>
              <a:defRPr/>
            </a:pPr>
            <a:endParaRPr lang="en-US" b="0" dirty="0" smtClean="0">
              <a:sym typeface="Wingdings" pitchFamily="2" charset="2"/>
            </a:endParaRPr>
          </a:p>
          <a:p>
            <a:pPr defTabSz="912706">
              <a:buFont typeface="Arial" charset="0"/>
              <a:buChar char="•"/>
              <a:defRPr/>
            </a:pPr>
            <a:endParaRPr lang="en-US" b="0" dirty="0">
              <a:sym typeface="Wingdings" pitchFamily="2" charset="2"/>
            </a:endParaRPr>
          </a:p>
          <a:p>
            <a:pPr marL="0" indent="0" defTabSz="912706">
              <a:buFont typeface="Arial" pitchFamily="34" charset="0"/>
              <a:buNone/>
              <a:defRPr/>
            </a:pPr>
            <a:endParaRPr lang="en-US" b="0" dirty="0" smtClean="0">
              <a:sym typeface="Wingdings" pitchFamily="2" charset="2"/>
            </a:endParaRPr>
          </a:p>
          <a:p>
            <a:pPr marL="0" indent="0" defTabSz="912706">
              <a:buFont typeface="Arial" pitchFamily="34" charset="0"/>
              <a:buNone/>
              <a:defRPr/>
            </a:pPr>
            <a:endParaRPr lang="en-US" b="0" dirty="0" smtClean="0">
              <a:sym typeface="Lucida Grande" charset="0"/>
            </a:endParaRPr>
          </a:p>
        </p:txBody>
      </p:sp>
      <p:sp>
        <p:nvSpPr>
          <p:cNvPr id="2" name="Slide Number Placeholder 1"/>
          <p:cNvSpPr>
            <a:spLocks noGrp="1"/>
          </p:cNvSpPr>
          <p:nvPr>
            <p:ph type="sldNum" sz="quarter" idx="10"/>
          </p:nvPr>
        </p:nvSpPr>
        <p:spPr/>
        <p:txBody>
          <a:bodyPr/>
          <a:lstStyle/>
          <a:p>
            <a:pPr>
              <a:defRPr/>
            </a:pPr>
            <a:fld id="{1E6ED9B1-EC64-4D8B-AE4A-3B03D085AC81}" type="slidenum">
              <a:rPr lang="en-US" smtClean="0"/>
              <a:pPr>
                <a:defRPr/>
              </a:pPr>
              <a:t>13</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644709531"/>
              </p:ext>
            </p:extLst>
          </p:nvPr>
        </p:nvGraphicFramePr>
        <p:xfrm>
          <a:off x="420914" y="1396999"/>
          <a:ext cx="8157029" cy="5251289"/>
        </p:xfrm>
        <a:graphic>
          <a:graphicData uri="http://schemas.openxmlformats.org/drawingml/2006/table">
            <a:tbl>
              <a:tblPr firstRow="1" bandRow="1">
                <a:tableStyleId>{5C22544A-7EE6-4342-B048-85BDC9FD1C3A}</a:tableStyleId>
              </a:tblPr>
              <a:tblGrid>
                <a:gridCol w="1872343"/>
                <a:gridCol w="1390469"/>
                <a:gridCol w="4894217"/>
              </a:tblGrid>
              <a:tr h="1218419">
                <a:tc gridSpan="3">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lang="en-US" sz="1600" b="1" i="1" kern="1200" dirty="0" smtClean="0">
                          <a:solidFill>
                            <a:schemeClr val="lt1"/>
                          </a:solidFill>
                          <a:effectLst/>
                          <a:latin typeface="+mn-lt"/>
                          <a:ea typeface="+mn-ea"/>
                          <a:cs typeface="+mn-cs"/>
                        </a:rPr>
                        <a:t>Standard I: Instructional Leadership. The education leader promotes the learning and growth of all students and the success of all staff by cultivating a shared vision that makes powerful teaching and learning the central focus of schooling.</a:t>
                      </a:r>
                    </a:p>
                    <a:p>
                      <a:endParaRPr lang="en-US" sz="1600" dirty="0"/>
                    </a:p>
                  </a:txBody>
                  <a:tcPr/>
                </a:tc>
                <a:tc hMerge="1">
                  <a:txBody>
                    <a:bodyPr/>
                    <a:lstStyle/>
                    <a:p>
                      <a:endParaRPr lang="en-US"/>
                    </a:p>
                  </a:txBody>
                  <a:tcPr/>
                </a:tc>
                <a:tc hMerge="1">
                  <a:txBody>
                    <a:bodyPr/>
                    <a:lstStyle/>
                    <a:p>
                      <a:endParaRPr lang="en-US"/>
                    </a:p>
                  </a:txBody>
                  <a:tcPr/>
                </a:tc>
              </a:tr>
              <a:tr h="1015350">
                <a:tc gridSpan="3">
                  <a:txBody>
                    <a:bodyPr/>
                    <a:lstStyle/>
                    <a:p>
                      <a:r>
                        <a:rPr lang="en-US" sz="1600" kern="1200" dirty="0" smtClean="0">
                          <a:solidFill>
                            <a:schemeClr val="dk1"/>
                          </a:solidFill>
                          <a:effectLst/>
                          <a:latin typeface="+mn-lt"/>
                          <a:ea typeface="+mn-ea"/>
                          <a:cs typeface="+mn-cs"/>
                        </a:rPr>
                        <a:t>Indicator I-A.</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Curriculum: Ensures that all teachers design effective and rigorous standards-based units of instruction consisting of well-structured lessons with measurable outcomes.</a:t>
                      </a:r>
                      <a:endParaRPr lang="en-US" sz="1600" dirty="0"/>
                    </a:p>
                  </a:txBody>
                  <a:tcPr/>
                </a:tc>
                <a:tc hMerge="1">
                  <a:txBody>
                    <a:bodyPr/>
                    <a:lstStyle/>
                    <a:p>
                      <a:endParaRPr lang="en-US"/>
                    </a:p>
                  </a:txBody>
                  <a:tcPr/>
                </a:tc>
                <a:tc hMerge="1">
                  <a:txBody>
                    <a:bodyPr/>
                    <a:lstStyle/>
                    <a:p>
                      <a:endParaRPr lang="en-US"/>
                    </a:p>
                  </a:txBody>
                  <a:tcPr/>
                </a:tc>
              </a:tr>
              <a:tr h="2610375">
                <a:tc>
                  <a:txBody>
                    <a:bodyPr/>
                    <a:lstStyle/>
                    <a:p>
                      <a:r>
                        <a:rPr lang="en-US" sz="1800" kern="1200" dirty="0" smtClean="0">
                          <a:solidFill>
                            <a:schemeClr val="dk1"/>
                          </a:solidFill>
                          <a:effectLst/>
                          <a:latin typeface="+mn-lt"/>
                          <a:ea typeface="+mn-ea"/>
                          <a:cs typeface="+mn-cs"/>
                        </a:rPr>
                        <a:t>I-A-2.</a:t>
                      </a:r>
                    </a:p>
                    <a:p>
                      <a:r>
                        <a:rPr lang="en-US" sz="1800" kern="1200" dirty="0" smtClean="0">
                          <a:solidFill>
                            <a:schemeClr val="dk1"/>
                          </a:solidFill>
                          <a:effectLst/>
                          <a:latin typeface="+mn-lt"/>
                          <a:ea typeface="+mn-ea"/>
                          <a:cs typeface="+mn-cs"/>
                        </a:rPr>
                        <a:t>Lesson Development Support</a:t>
                      </a:r>
                      <a:endParaRPr lang="en-US" sz="1800" dirty="0"/>
                    </a:p>
                  </a:txBody>
                  <a:tcPr/>
                </a:tc>
                <a:tc>
                  <a:txBody>
                    <a:bodyPr/>
                    <a:lstStyle/>
                    <a:p>
                      <a:r>
                        <a:rPr lang="en-US" sz="1800" dirty="0" smtClean="0"/>
                        <a:t>Proficient: </a:t>
                      </a:r>
                      <a:endParaRPr lang="en-US" sz="1800" dirty="0"/>
                    </a:p>
                  </a:txBody>
                  <a:tcPr/>
                </a:tc>
                <a:tc>
                  <a:txBody>
                    <a:bodyPr/>
                    <a:lstStyle/>
                    <a:p>
                      <a:r>
                        <a:rPr lang="en-US" sz="2400" kern="1200" dirty="0" smtClean="0">
                          <a:solidFill>
                            <a:schemeClr val="dk1"/>
                          </a:solidFill>
                          <a:effectLst/>
                          <a:latin typeface="+mn-lt"/>
                          <a:ea typeface="+mn-ea"/>
                          <a:cs typeface="+mn-cs"/>
                        </a:rPr>
                        <a:t>Supports educators to develop well-structured lessons with challenging, measurable objectives and appropriate student engagement strategies, pacing, sequence, activities, materials, technologies, and grouping.</a:t>
                      </a:r>
                      <a:endParaRPr lang="en-US" sz="2400" dirty="0"/>
                    </a:p>
                  </a:txBody>
                  <a:tcPr/>
                </a:tc>
              </a:tr>
            </a:tbl>
          </a:graphicData>
        </a:graphic>
      </p:graphicFrame>
    </p:spTree>
    <p:extLst>
      <p:ext uri="{BB962C8B-B14F-4D97-AF65-F5344CB8AC3E}">
        <p14:creationId xmlns:p14="http://schemas.microsoft.com/office/powerpoint/2010/main" val="34393891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dirty="0" smtClean="0"/>
              <a:t>Contract information</a:t>
            </a:r>
          </a:p>
          <a:p>
            <a:r>
              <a:rPr lang="en-US" sz="3600" dirty="0" smtClean="0"/>
              <a:t>Resources</a:t>
            </a:r>
          </a:p>
          <a:p>
            <a:r>
              <a:rPr lang="en-US" sz="3600" dirty="0" smtClean="0"/>
              <a:t>Webinar</a:t>
            </a:r>
            <a:endParaRPr lang="en-US" sz="3600" dirty="0"/>
          </a:p>
        </p:txBody>
      </p:sp>
      <p:sp>
        <p:nvSpPr>
          <p:cNvPr id="4" name="Slide Number Placeholder 3"/>
          <p:cNvSpPr>
            <a:spLocks noGrp="1"/>
          </p:cNvSpPr>
          <p:nvPr>
            <p:ph type="sldNum" sz="quarter" idx="11"/>
          </p:nvPr>
        </p:nvSpPr>
        <p:spPr/>
        <p:txBody>
          <a:bodyPr/>
          <a:lstStyle/>
          <a:p>
            <a:pPr>
              <a:defRPr/>
            </a:pPr>
            <a:r>
              <a:rPr lang="en-US" smtClean="0"/>
              <a:t/>
            </a:r>
            <a:br>
              <a:rPr lang="en-US" smtClean="0"/>
            </a:br>
            <a:fld id="{30499C55-D689-4C87-9C05-4E14928D793C}" type="slidenum">
              <a:rPr lang="en-US" smtClean="0"/>
              <a:pPr>
                <a:defRPr/>
              </a:pPr>
              <a:t>14</a:t>
            </a:fld>
            <a:endParaRPr lang="en-US" noProof="1"/>
          </a:p>
        </p:txBody>
      </p:sp>
      <p:sp>
        <p:nvSpPr>
          <p:cNvPr id="5" name="Title 4"/>
          <p:cNvSpPr>
            <a:spLocks noGrp="1"/>
          </p:cNvSpPr>
          <p:nvPr>
            <p:ph type="title"/>
          </p:nvPr>
        </p:nvSpPr>
        <p:spPr/>
        <p:txBody>
          <a:bodyPr/>
          <a:lstStyle/>
          <a:p>
            <a:endParaRPr lang="en-US"/>
          </a:p>
        </p:txBody>
      </p:sp>
      <p:sp>
        <p:nvSpPr>
          <p:cNvPr id="7" name="Title 1"/>
          <p:cNvSpPr txBox="1">
            <a:spLocks/>
          </p:cNvSpPr>
          <p:nvPr/>
        </p:nvSpPr>
        <p:spPr>
          <a:xfrm>
            <a:off x="0" y="68317"/>
            <a:ext cx="9144000" cy="1143000"/>
          </a:xfrm>
          <a:prstGeom prst="rect">
            <a:avLst/>
          </a:prstGeom>
          <a:solidFill>
            <a:srgbClr val="CED6ED"/>
          </a:solidFill>
          <a:ln w="76200" cap="flat" cmpd="sng" algn="ctr">
            <a:solidFill>
              <a:srgbClr val="899ACE"/>
            </a:solidFill>
            <a:prstDash val="solid"/>
          </a:ln>
          <a:effectLst/>
        </p:spPr>
        <p:txBody>
          <a:bodyPr vert="horz" wrap="square" lIns="0" tIns="0" rIns="457127" bIns="45713" numCol="1" anchor="b" anchorCtr="0" compatLnSpc="1">
            <a:prstTxWarp prst="textNoShape">
              <a:avLst/>
            </a:prstTxWarp>
          </a:bodyPr>
          <a:lstStyle>
            <a:lvl1pPr marL="457146" indent="-457146" algn="l" defTabSz="912706" rtl="0" eaLnBrk="0" fontAlgn="base" hangingPunct="0">
              <a:lnSpc>
                <a:spcPts val="2600"/>
              </a:lnSpc>
              <a:spcBef>
                <a:spcPct val="0"/>
              </a:spcBef>
              <a:spcAft>
                <a:spcPct val="0"/>
              </a:spcAft>
              <a:defRPr lang="en-US" sz="2800" b="1" kern="1200">
                <a:solidFill>
                  <a:srgbClr val="334B9C"/>
                </a:solidFill>
                <a:latin typeface="+mj-lt"/>
                <a:ea typeface="ＭＳ Ｐゴシック" charset="-128"/>
                <a:cs typeface="ＭＳ Ｐゴシック" charset="-128"/>
              </a:defRPr>
            </a:lvl1pPr>
            <a:lvl2pPr marL="457146" indent="-457146" algn="l" defTabSz="912706" rtl="0" eaLnBrk="0" fontAlgn="base" hangingPunct="0">
              <a:lnSpc>
                <a:spcPts val="2600"/>
              </a:lnSpc>
              <a:spcBef>
                <a:spcPct val="0"/>
              </a:spcBef>
              <a:spcAft>
                <a:spcPct val="0"/>
              </a:spcAft>
              <a:defRPr sz="2800" b="1">
                <a:solidFill>
                  <a:srgbClr val="334B9C"/>
                </a:solidFill>
                <a:latin typeface="Century Gothic" pitchFamily="34" charset="0"/>
                <a:ea typeface="ＭＳ Ｐゴシック" charset="-128"/>
                <a:cs typeface="ＭＳ Ｐゴシック" charset="-128"/>
              </a:defRPr>
            </a:lvl2pPr>
            <a:lvl3pPr marL="457146" indent="-457146" algn="l" defTabSz="912706" rtl="0" eaLnBrk="0" fontAlgn="base" hangingPunct="0">
              <a:lnSpc>
                <a:spcPts val="2600"/>
              </a:lnSpc>
              <a:spcBef>
                <a:spcPct val="0"/>
              </a:spcBef>
              <a:spcAft>
                <a:spcPct val="0"/>
              </a:spcAft>
              <a:defRPr sz="2800" b="1">
                <a:solidFill>
                  <a:srgbClr val="334B9C"/>
                </a:solidFill>
                <a:latin typeface="Century Gothic" pitchFamily="34" charset="0"/>
                <a:ea typeface="ＭＳ Ｐゴシック" charset="-128"/>
                <a:cs typeface="ＭＳ Ｐゴシック" charset="-128"/>
              </a:defRPr>
            </a:lvl3pPr>
            <a:lvl4pPr marL="457146" indent="-457146" algn="l" defTabSz="912706" rtl="0" eaLnBrk="0" fontAlgn="base" hangingPunct="0">
              <a:lnSpc>
                <a:spcPts val="2600"/>
              </a:lnSpc>
              <a:spcBef>
                <a:spcPct val="0"/>
              </a:spcBef>
              <a:spcAft>
                <a:spcPct val="0"/>
              </a:spcAft>
              <a:defRPr sz="2800" b="1">
                <a:solidFill>
                  <a:srgbClr val="334B9C"/>
                </a:solidFill>
                <a:latin typeface="Century Gothic" pitchFamily="34" charset="0"/>
                <a:ea typeface="ＭＳ Ｐゴシック" charset="-128"/>
                <a:cs typeface="ＭＳ Ｐゴシック" charset="-128"/>
              </a:defRPr>
            </a:lvl4pPr>
            <a:lvl5pPr marL="457146" indent="-457146" algn="l" defTabSz="912706" rtl="0" eaLnBrk="0" fontAlgn="base" hangingPunct="0">
              <a:lnSpc>
                <a:spcPts val="2600"/>
              </a:lnSpc>
              <a:spcBef>
                <a:spcPct val="0"/>
              </a:spcBef>
              <a:spcAft>
                <a:spcPct val="0"/>
              </a:spcAft>
              <a:defRPr sz="2800" b="1">
                <a:solidFill>
                  <a:srgbClr val="334B9C"/>
                </a:solidFill>
                <a:latin typeface="Century Gothic" pitchFamily="34" charset="0"/>
                <a:ea typeface="ＭＳ Ｐゴシック" charset="-128"/>
                <a:cs typeface="ＭＳ Ｐゴシック" charset="-128"/>
              </a:defRPr>
            </a:lvl5pPr>
            <a:lvl6pPr marL="914293" algn="l" defTabSz="912706" rtl="0" fontAlgn="base">
              <a:lnSpc>
                <a:spcPts val="2600"/>
              </a:lnSpc>
              <a:spcBef>
                <a:spcPct val="0"/>
              </a:spcBef>
              <a:spcAft>
                <a:spcPct val="0"/>
              </a:spcAft>
              <a:defRPr sz="2800" b="1">
                <a:solidFill>
                  <a:srgbClr val="334B9C"/>
                </a:solidFill>
                <a:latin typeface="Garamond" pitchFamily="18" charset="0"/>
              </a:defRPr>
            </a:lvl6pPr>
            <a:lvl7pPr marL="1371440" algn="l" defTabSz="912706" rtl="0" fontAlgn="base">
              <a:lnSpc>
                <a:spcPts val="2600"/>
              </a:lnSpc>
              <a:spcBef>
                <a:spcPct val="0"/>
              </a:spcBef>
              <a:spcAft>
                <a:spcPct val="0"/>
              </a:spcAft>
              <a:defRPr sz="2800" b="1">
                <a:solidFill>
                  <a:srgbClr val="334B9C"/>
                </a:solidFill>
                <a:latin typeface="Garamond" pitchFamily="18" charset="0"/>
              </a:defRPr>
            </a:lvl7pPr>
            <a:lvl8pPr marL="1828586" algn="l" defTabSz="912706" rtl="0" fontAlgn="base">
              <a:lnSpc>
                <a:spcPts val="2600"/>
              </a:lnSpc>
              <a:spcBef>
                <a:spcPct val="0"/>
              </a:spcBef>
              <a:spcAft>
                <a:spcPct val="0"/>
              </a:spcAft>
              <a:defRPr sz="2800" b="1">
                <a:solidFill>
                  <a:srgbClr val="334B9C"/>
                </a:solidFill>
                <a:latin typeface="Garamond" pitchFamily="18" charset="0"/>
              </a:defRPr>
            </a:lvl8pPr>
            <a:lvl9pPr marL="2285733" algn="l" defTabSz="912706" rtl="0" fontAlgn="base">
              <a:lnSpc>
                <a:spcPts val="2600"/>
              </a:lnSpc>
              <a:spcBef>
                <a:spcPct val="0"/>
              </a:spcBef>
              <a:spcAft>
                <a:spcPct val="0"/>
              </a:spcAft>
              <a:defRPr sz="2800" b="1">
                <a:solidFill>
                  <a:srgbClr val="334B9C"/>
                </a:solidFill>
                <a:latin typeface="Garamond" pitchFamily="18" charset="0"/>
              </a:defRPr>
            </a:lvl9pPr>
          </a:lstStyle>
          <a:p>
            <a:pPr eaLnBrk="1" hangingPunct="1"/>
            <a:r>
              <a:rPr lang="en-US" dirty="0" smtClean="0"/>
              <a:t>    </a:t>
            </a:r>
            <a:r>
              <a:rPr lang="en-US" b="0" dirty="0" smtClean="0"/>
              <a:t>Coming Soon</a:t>
            </a:r>
            <a:br>
              <a:rPr lang="en-US" b="0" dirty="0" smtClean="0"/>
            </a:br>
            <a:endParaRPr lang="en-US" b="0" dirty="0" smtClean="0"/>
          </a:p>
        </p:txBody>
      </p:sp>
    </p:spTree>
    <p:extLst>
      <p:ext uri="{BB962C8B-B14F-4D97-AF65-F5344CB8AC3E}">
        <p14:creationId xmlns:p14="http://schemas.microsoft.com/office/powerpoint/2010/main" val="33722478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bwMode="auto">
          <a:ln>
            <a:miter lim="800000"/>
            <a:headEnd/>
            <a:tailEnd/>
          </a:ln>
        </p:spPr>
        <p:txBody>
          <a:bodyPr/>
          <a:lstStyle/>
          <a:p>
            <a:r>
              <a:rPr smtClean="0"/>
              <a:t>Resources, Support, Questions, and Feedback</a:t>
            </a:r>
          </a:p>
        </p:txBody>
      </p:sp>
      <p:sp>
        <p:nvSpPr>
          <p:cNvPr id="35843" name="Content Placeholder 2"/>
          <p:cNvSpPr>
            <a:spLocks noGrp="1"/>
          </p:cNvSpPr>
          <p:nvPr>
            <p:ph idx="1"/>
          </p:nvPr>
        </p:nvSpPr>
        <p:spPr>
          <a:xfrm>
            <a:off x="603253" y="1585913"/>
            <a:ext cx="8174039" cy="4838700"/>
          </a:xfrm>
        </p:spPr>
        <p:txBody>
          <a:bodyPr/>
          <a:lstStyle/>
          <a:p>
            <a:pPr>
              <a:buFont typeface="Arial" charset="0"/>
              <a:buChar char="•"/>
            </a:pPr>
            <a:r>
              <a:rPr lang="en-US" sz="2800" dirty="0"/>
              <a:t>For more information, visit: </a:t>
            </a:r>
          </a:p>
          <a:p>
            <a:pPr lvl="1"/>
            <a:r>
              <a:rPr lang="en-US" u="sng" dirty="0" smtClean="0">
                <a:hlinkClick r:id="rId3"/>
              </a:rPr>
              <a:t>http://connect.mybps.org/groups/effectiveteaching/</a:t>
            </a:r>
            <a:endParaRPr lang="en-US" u="sng" dirty="0" smtClean="0"/>
          </a:p>
          <a:p>
            <a:pPr lvl="1"/>
            <a:r>
              <a:rPr lang="en-US" u="sng" dirty="0">
                <a:hlinkClick r:id="rId4"/>
              </a:rPr>
              <a:t>http://educatoreffectiveness.weebly.com</a:t>
            </a:r>
            <a:r>
              <a:rPr lang="en-US" dirty="0">
                <a:hlinkClick r:id="rId4"/>
              </a:rPr>
              <a:t> </a:t>
            </a:r>
            <a:r>
              <a:rPr lang="en-US" dirty="0" smtClean="0"/>
              <a:t> </a:t>
            </a:r>
          </a:p>
          <a:p>
            <a:pPr>
              <a:buFont typeface="Arial" charset="0"/>
              <a:buChar char="•"/>
            </a:pPr>
            <a:r>
              <a:rPr lang="en-US" sz="2800" dirty="0"/>
              <a:t>Email questions, comments and feedback to:</a:t>
            </a:r>
          </a:p>
          <a:p>
            <a:pPr lvl="1"/>
            <a:r>
              <a:rPr lang="en-US" sz="2400" dirty="0">
                <a:hlinkClick r:id="rId5"/>
              </a:rPr>
              <a:t>bpsevaluation@boston.k12.ma.us</a:t>
            </a:r>
            <a:r>
              <a:rPr lang="en-US" sz="2400" dirty="0"/>
              <a:t> </a:t>
            </a:r>
          </a:p>
          <a:p>
            <a:pPr>
              <a:buFont typeface="Arial" charset="0"/>
              <a:buChar char="•"/>
            </a:pPr>
            <a:r>
              <a:rPr lang="en-US" sz="2800" dirty="0">
                <a:cs typeface="Miriam" pitchFamily="2" charset="-79"/>
              </a:rPr>
              <a:t>MA Department of Elementary and Secondary Education (DESE) Evaluation Site:</a:t>
            </a:r>
          </a:p>
          <a:p>
            <a:pPr lvl="1"/>
            <a:r>
              <a:rPr lang="en-US" dirty="0" smtClean="0">
                <a:hlinkClick r:id="rId6"/>
              </a:rPr>
              <a:t>http</a:t>
            </a:r>
            <a:r>
              <a:rPr lang="en-US" dirty="0" smtClean="0">
                <a:hlinkClick r:id="rId6"/>
              </a:rPr>
              <a:t>://www.doe.mass.edu/edeval</a:t>
            </a:r>
            <a:r>
              <a:rPr lang="en-US" dirty="0" smtClean="0">
                <a:hlinkClick r:id="rId6"/>
              </a:rPr>
              <a:t>/</a:t>
            </a:r>
            <a:r>
              <a:rPr lang="en-US" dirty="0" smtClean="0"/>
              <a:t> </a:t>
            </a:r>
          </a:p>
          <a:p>
            <a:pPr>
              <a:buFont typeface="Arial" charset="0"/>
              <a:buNone/>
            </a:pPr>
            <a:r>
              <a:rPr lang="en-US" dirty="0" smtClean="0"/>
              <a:t>	</a:t>
            </a:r>
          </a:p>
          <a:p>
            <a:pPr>
              <a:buFont typeface="Arial" charset="0"/>
              <a:buChar char="•"/>
            </a:pPr>
            <a:endParaRPr lang="en-US" dirty="0" smtClean="0"/>
          </a:p>
        </p:txBody>
      </p:sp>
      <p:sp>
        <p:nvSpPr>
          <p:cNvPr id="3" name="Slide Number Placeholder 2"/>
          <p:cNvSpPr>
            <a:spLocks noGrp="1"/>
          </p:cNvSpPr>
          <p:nvPr>
            <p:ph type="sldNum" sz="quarter" idx="10"/>
          </p:nvPr>
        </p:nvSpPr>
        <p:spPr/>
        <p:txBody>
          <a:bodyPr/>
          <a:lstStyle/>
          <a:p>
            <a:pPr>
              <a:defRPr/>
            </a:pPr>
            <a:fld id="{1E6ED9B1-EC64-4D8B-AE4A-3B03D085AC81}" type="slidenum">
              <a:rPr lang="en-US" smtClean="0"/>
              <a:pPr>
                <a:defRPr/>
              </a:pPr>
              <a:t>15</a:t>
            </a:fld>
            <a:endParaRPr lang="en-US"/>
          </a:p>
        </p:txBody>
      </p:sp>
    </p:spTree>
    <p:extLst>
      <p:ext uri="{BB962C8B-B14F-4D97-AF65-F5344CB8AC3E}">
        <p14:creationId xmlns:p14="http://schemas.microsoft.com/office/powerpoint/2010/main" val="214454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715" name="Group 259"/>
          <p:cNvGraphicFramePr>
            <a:graphicFrameLocks noGrp="1"/>
          </p:cNvGraphicFramePr>
          <p:nvPr>
            <p:extLst>
              <p:ext uri="{D42A27DB-BD31-4B8C-83A1-F6EECF244321}">
                <p14:modId xmlns:p14="http://schemas.microsoft.com/office/powerpoint/2010/main" val="3653430539"/>
              </p:ext>
            </p:extLst>
          </p:nvPr>
        </p:nvGraphicFramePr>
        <p:xfrm>
          <a:off x="142879" y="1514479"/>
          <a:ext cx="4341813" cy="5191121"/>
        </p:xfrm>
        <a:graphic>
          <a:graphicData uri="http://schemas.openxmlformats.org/drawingml/2006/table">
            <a:tbl>
              <a:tblPr/>
              <a:tblGrid>
                <a:gridCol w="4341813"/>
              </a:tblGrid>
              <a:tr h="717519">
                <a:tc>
                  <a:txBody>
                    <a:bodyPr/>
                    <a:lstStyle/>
                    <a:p>
                      <a:pPr marL="0" marR="0" lvl="0" indent="0" algn="ctr" defTabSz="914400" rtl="0" eaLnBrk="0" fontAlgn="base" latinLnBrk="0" hangingPunct="0">
                        <a:lnSpc>
                          <a:spcPct val="100000"/>
                        </a:lnSpc>
                        <a:spcBef>
                          <a:spcPct val="0"/>
                        </a:spcBef>
                        <a:spcAft>
                          <a:spcPct val="0"/>
                        </a:spcAft>
                        <a:buClr>
                          <a:srgbClr val="334B9C"/>
                        </a:buClr>
                        <a:buSzTx/>
                        <a:buFontTx/>
                        <a:buNone/>
                        <a:tabLst/>
                      </a:pPr>
                      <a:r>
                        <a:rPr kumimoji="0" lang="en-US" sz="2000" b="0" i="0" u="none" strike="noStrike" cap="none" normalizeH="0" baseline="0" dirty="0" smtClean="0">
                          <a:ln>
                            <a:noFill/>
                          </a:ln>
                          <a:solidFill>
                            <a:schemeClr val="bg1"/>
                          </a:solidFill>
                          <a:effectLst/>
                          <a:latin typeface="Trebuchet MS" pitchFamily="34" charset="0"/>
                          <a:ea typeface="ＭＳ Ｐゴシック" charset="-128"/>
                          <a:cs typeface="Arial" charset="0"/>
                          <a:sym typeface="Lucida Grande" charset="0"/>
                        </a:rPr>
                        <a:t>Former Teacher Evaluation</a:t>
                      </a:r>
                    </a:p>
                    <a:p>
                      <a:pPr marL="0" marR="0" lvl="0" indent="0" algn="ctr" defTabSz="914400" rtl="0" eaLnBrk="0" fontAlgn="base" latinLnBrk="0" hangingPunct="0">
                        <a:lnSpc>
                          <a:spcPct val="100000"/>
                        </a:lnSpc>
                        <a:spcBef>
                          <a:spcPct val="0"/>
                        </a:spcBef>
                        <a:spcAft>
                          <a:spcPct val="0"/>
                        </a:spcAft>
                        <a:buClr>
                          <a:srgbClr val="334B9C"/>
                        </a:buClr>
                        <a:buSzTx/>
                        <a:buFontTx/>
                        <a:buNone/>
                        <a:tabLst/>
                      </a:pPr>
                      <a:r>
                        <a:rPr kumimoji="0" lang="en-US" sz="2000" b="0" i="0" u="none" strike="noStrike" cap="none" normalizeH="0" baseline="0" dirty="0" smtClean="0">
                          <a:ln>
                            <a:noFill/>
                          </a:ln>
                          <a:solidFill>
                            <a:schemeClr val="bg1"/>
                          </a:solidFill>
                          <a:effectLst/>
                          <a:latin typeface="Trebuchet MS" pitchFamily="34" charset="0"/>
                          <a:ea typeface="ＭＳ Ｐゴシック" charset="-128"/>
                          <a:cs typeface="Arial" charset="0"/>
                          <a:sym typeface="Lucida Grande" charset="0"/>
                        </a:rPr>
                        <a:t>(8 Dimensions)</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r>
              <a:tr h="4473602">
                <a:tc>
                  <a:txBody>
                    <a:bodyPr/>
                    <a:lstStyle/>
                    <a:p>
                      <a:pPr marL="342900" marR="0" lvl="0" indent="-342900" algn="l" defTabSz="409575" rtl="0" eaLnBrk="0" fontAlgn="base" latinLnBrk="0" hangingPunct="0">
                        <a:lnSpc>
                          <a:spcPct val="100000"/>
                        </a:lnSpc>
                        <a:spcBef>
                          <a:spcPct val="0"/>
                        </a:spcBef>
                        <a:spcAft>
                          <a:spcPct val="0"/>
                        </a:spcAft>
                        <a:buClrTx/>
                        <a:buSzTx/>
                        <a:buFontTx/>
                        <a:buAutoNum type="arabicPeriod"/>
                        <a:tabLst/>
                      </a:pPr>
                      <a:r>
                        <a:rPr kumimoji="0" lang="en-US" sz="1800" b="1" i="0" u="none" strike="noStrike" cap="none" normalizeH="0" baseline="0" dirty="0" smtClean="0">
                          <a:ln>
                            <a:noFill/>
                          </a:ln>
                          <a:solidFill>
                            <a:schemeClr val="tx1"/>
                          </a:solidFill>
                          <a:effectLst/>
                          <a:latin typeface="Century Gothic" pitchFamily="34" charset="0"/>
                          <a:ea typeface="ＭＳ Ｐゴシック" charset="-128"/>
                          <a:cs typeface="ＭＳ Ｐゴシック" charset="-128"/>
                        </a:rPr>
                        <a:t>Equity and High Expectations</a:t>
                      </a:r>
                    </a:p>
                    <a:p>
                      <a:pPr marL="342900" marR="0" lvl="0" indent="-342900" algn="l" defTabSz="409575" rtl="0" eaLnBrk="0" fontAlgn="base" latinLnBrk="0" hangingPunct="0">
                        <a:lnSpc>
                          <a:spcPct val="100000"/>
                        </a:lnSpc>
                        <a:spcBef>
                          <a:spcPct val="0"/>
                        </a:spcBef>
                        <a:spcAft>
                          <a:spcPct val="0"/>
                        </a:spcAft>
                        <a:buClrTx/>
                        <a:buSzTx/>
                        <a:buFontTx/>
                        <a:buAutoNum type="arabicPeriod"/>
                        <a:tabLst/>
                      </a:pPr>
                      <a:r>
                        <a:rPr kumimoji="0" lang="en-US" sz="1800" b="1" i="0" u="none" strike="noStrike" cap="none" normalizeH="0" baseline="0" dirty="0" smtClean="0">
                          <a:ln>
                            <a:noFill/>
                          </a:ln>
                          <a:solidFill>
                            <a:schemeClr val="tx1"/>
                          </a:solidFill>
                          <a:effectLst/>
                          <a:latin typeface="Century Gothic" pitchFamily="34" charset="0"/>
                          <a:ea typeface="ＭＳ Ｐゴシック" charset="-128"/>
                          <a:cs typeface="ＭＳ Ｐゴシック" charset="-128"/>
                        </a:rPr>
                        <a:t>Professionalism</a:t>
                      </a:r>
                    </a:p>
                    <a:p>
                      <a:pPr marL="342900" marR="0" lvl="0" indent="-342900" algn="l" defTabSz="409575" rtl="0" eaLnBrk="0" fontAlgn="base" latinLnBrk="0" hangingPunct="0">
                        <a:lnSpc>
                          <a:spcPct val="100000"/>
                        </a:lnSpc>
                        <a:spcBef>
                          <a:spcPct val="0"/>
                        </a:spcBef>
                        <a:spcAft>
                          <a:spcPct val="0"/>
                        </a:spcAft>
                        <a:buClrTx/>
                        <a:buSzTx/>
                        <a:buFontTx/>
                        <a:buAutoNum type="arabicPeriod"/>
                        <a:tabLst/>
                      </a:pPr>
                      <a:r>
                        <a:rPr kumimoji="0" lang="en-US" sz="1800" b="1" i="0" u="none" strike="noStrike" cap="none" normalizeH="0" baseline="0" dirty="0" smtClean="0">
                          <a:ln>
                            <a:noFill/>
                          </a:ln>
                          <a:solidFill>
                            <a:schemeClr val="tx1"/>
                          </a:solidFill>
                          <a:effectLst/>
                          <a:latin typeface="Century Gothic" pitchFamily="34" charset="0"/>
                          <a:ea typeface="ＭＳ Ｐゴシック" charset="-128"/>
                          <a:cs typeface="ＭＳ Ｐゴシック" charset="-128"/>
                        </a:rPr>
                        <a:t>Safe, Respectful, Culturally Sensitive and Responsive Learning Communities</a:t>
                      </a:r>
                    </a:p>
                    <a:p>
                      <a:pPr marL="342900" marR="0" lvl="0" indent="-342900" algn="l" defTabSz="409575" rtl="0" eaLnBrk="0" fontAlgn="base" latinLnBrk="0" hangingPunct="0">
                        <a:lnSpc>
                          <a:spcPct val="100000"/>
                        </a:lnSpc>
                        <a:spcBef>
                          <a:spcPct val="0"/>
                        </a:spcBef>
                        <a:spcAft>
                          <a:spcPct val="0"/>
                        </a:spcAft>
                        <a:buClrTx/>
                        <a:buSzTx/>
                        <a:buFontTx/>
                        <a:buAutoNum type="arabicPeriod"/>
                        <a:tabLst/>
                      </a:pPr>
                      <a:r>
                        <a:rPr kumimoji="0" lang="en-US" sz="1800" b="1" i="0" u="none" strike="noStrike" cap="none" normalizeH="0" baseline="0" dirty="0" smtClean="0">
                          <a:ln>
                            <a:noFill/>
                          </a:ln>
                          <a:solidFill>
                            <a:schemeClr val="tx1"/>
                          </a:solidFill>
                          <a:effectLst/>
                          <a:latin typeface="Century Gothic" pitchFamily="34" charset="0"/>
                          <a:ea typeface="ＭＳ Ｐゴシック" charset="-128"/>
                          <a:cs typeface="ＭＳ Ｐゴシック" charset="-128"/>
                        </a:rPr>
                        <a:t>Partnership with Family and Community</a:t>
                      </a:r>
                    </a:p>
                    <a:p>
                      <a:pPr marL="342900" marR="0" lvl="0" indent="-342900" algn="l" defTabSz="409575" rtl="0" eaLnBrk="0" fontAlgn="base" latinLnBrk="0" hangingPunct="0">
                        <a:lnSpc>
                          <a:spcPct val="100000"/>
                        </a:lnSpc>
                        <a:spcBef>
                          <a:spcPct val="0"/>
                        </a:spcBef>
                        <a:spcAft>
                          <a:spcPct val="0"/>
                        </a:spcAft>
                        <a:buClrTx/>
                        <a:buSzTx/>
                        <a:buFontTx/>
                        <a:buAutoNum type="arabicPeriod"/>
                        <a:tabLst/>
                      </a:pPr>
                      <a:r>
                        <a:rPr kumimoji="0" lang="en-US" sz="1800" b="1" i="0" u="none" strike="noStrike" cap="none" normalizeH="0" baseline="0" dirty="0" smtClean="0">
                          <a:ln>
                            <a:noFill/>
                          </a:ln>
                          <a:solidFill>
                            <a:schemeClr val="tx1"/>
                          </a:solidFill>
                          <a:effectLst/>
                          <a:latin typeface="Century Gothic" pitchFamily="34" charset="0"/>
                          <a:ea typeface="ＭＳ Ｐゴシック" charset="-128"/>
                          <a:cs typeface="ＭＳ Ｐゴシック" charset="-128"/>
                        </a:rPr>
                        <a:t>Instructional Planning and Implementation:</a:t>
                      </a:r>
                    </a:p>
                    <a:p>
                      <a:pPr marL="342900" marR="0" lvl="0" indent="-342900" algn="l" defTabSz="409575" rtl="0" eaLnBrk="0" fontAlgn="base" latinLnBrk="0" hangingPunct="0">
                        <a:lnSpc>
                          <a:spcPct val="100000"/>
                        </a:lnSpc>
                        <a:spcBef>
                          <a:spcPct val="0"/>
                        </a:spcBef>
                        <a:spcAft>
                          <a:spcPct val="0"/>
                        </a:spcAft>
                        <a:buClrTx/>
                        <a:buSzTx/>
                        <a:buFontTx/>
                        <a:buAutoNum type="arabicPeriod"/>
                        <a:tabLst/>
                      </a:pPr>
                      <a:r>
                        <a:rPr kumimoji="0" lang="en-US" sz="1800" b="1" i="0" u="none" strike="noStrike" cap="none" normalizeH="0" baseline="0" dirty="0" smtClean="0">
                          <a:ln>
                            <a:noFill/>
                          </a:ln>
                          <a:solidFill>
                            <a:schemeClr val="tx1"/>
                          </a:solidFill>
                          <a:effectLst/>
                          <a:latin typeface="Century Gothic" pitchFamily="34" charset="0"/>
                          <a:ea typeface="ＭＳ Ｐゴシック" charset="-128"/>
                          <a:cs typeface="ＭＳ Ｐゴシック" charset="-128"/>
                        </a:rPr>
                        <a:t>Content Knowledge</a:t>
                      </a:r>
                    </a:p>
                    <a:p>
                      <a:pPr marL="342900" marR="0" lvl="0" indent="-342900" algn="l" defTabSz="409575" rtl="0" eaLnBrk="0" fontAlgn="base" latinLnBrk="0" hangingPunct="0">
                        <a:lnSpc>
                          <a:spcPct val="100000"/>
                        </a:lnSpc>
                        <a:spcBef>
                          <a:spcPct val="0"/>
                        </a:spcBef>
                        <a:spcAft>
                          <a:spcPct val="0"/>
                        </a:spcAft>
                        <a:buClrTx/>
                        <a:buSzTx/>
                        <a:buFontTx/>
                        <a:buAutoNum type="arabicPeriod"/>
                        <a:tabLst/>
                      </a:pPr>
                      <a:r>
                        <a:rPr kumimoji="0" lang="en-US" sz="1800" b="1" i="0" u="none" strike="noStrike" cap="none" normalizeH="0" baseline="0" dirty="0" smtClean="0">
                          <a:ln>
                            <a:noFill/>
                          </a:ln>
                          <a:solidFill>
                            <a:schemeClr val="tx1"/>
                          </a:solidFill>
                          <a:effectLst/>
                          <a:latin typeface="Century Gothic" pitchFamily="34" charset="0"/>
                          <a:ea typeface="ＭＳ Ｐゴシック" charset="-128"/>
                          <a:cs typeface="ＭＳ Ｐゴシック" charset="-128"/>
                        </a:rPr>
                        <a:t>Monitoring and Assessment of Progress</a:t>
                      </a:r>
                    </a:p>
                    <a:p>
                      <a:pPr marL="342900" marR="0" lvl="0" indent="-342900" algn="l" defTabSz="409575" rtl="0" eaLnBrk="0" fontAlgn="base" latinLnBrk="0" hangingPunct="0">
                        <a:lnSpc>
                          <a:spcPct val="100000"/>
                        </a:lnSpc>
                        <a:spcBef>
                          <a:spcPct val="0"/>
                        </a:spcBef>
                        <a:spcAft>
                          <a:spcPct val="0"/>
                        </a:spcAft>
                        <a:buClrTx/>
                        <a:buSzTx/>
                        <a:buFontTx/>
                        <a:buAutoNum type="arabicPeriod"/>
                        <a:tabLst/>
                      </a:pPr>
                      <a:r>
                        <a:rPr kumimoji="0" lang="en-US" sz="1800" b="1" i="0" u="none" strike="noStrike" cap="none" normalizeH="0" baseline="0" dirty="0" smtClean="0">
                          <a:ln>
                            <a:noFill/>
                          </a:ln>
                          <a:solidFill>
                            <a:schemeClr val="tx1"/>
                          </a:solidFill>
                          <a:effectLst/>
                          <a:latin typeface="Century Gothic" pitchFamily="34" charset="0"/>
                          <a:ea typeface="ＭＳ Ｐゴシック" charset="-128"/>
                          <a:cs typeface="ＭＳ Ｐゴシック" charset="-128"/>
                        </a:rPr>
                        <a:t>Reflection, Collaboration, and Personal Growth</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470" name="Rectangle 4"/>
          <p:cNvSpPr>
            <a:spLocks noChangeArrowheads="1"/>
          </p:cNvSpPr>
          <p:nvPr/>
        </p:nvSpPr>
        <p:spPr bwMode="auto">
          <a:xfrm>
            <a:off x="0" y="0"/>
            <a:ext cx="9144000" cy="1143000"/>
          </a:xfrm>
          <a:prstGeom prst="rect">
            <a:avLst/>
          </a:prstGeom>
          <a:solidFill>
            <a:srgbClr val="CED6ED"/>
          </a:solidFill>
          <a:ln w="76200">
            <a:solidFill>
              <a:srgbClr val="899ACE"/>
            </a:solidFill>
            <a:miter lim="800000"/>
            <a:headEnd/>
            <a:tailEnd/>
          </a:ln>
        </p:spPr>
        <p:txBody>
          <a:bodyPr lIns="457146" tIns="0" rIns="455274" bIns="0" anchor="b"/>
          <a:lstStyle/>
          <a:p>
            <a:pPr>
              <a:lnSpc>
                <a:spcPts val="2800"/>
              </a:lnSpc>
            </a:pPr>
            <a:r>
              <a:rPr lang="en-US" sz="2700" b="1" dirty="0" smtClean="0">
                <a:solidFill>
                  <a:srgbClr val="334B9C"/>
                </a:solidFill>
                <a:latin typeface="Century Gothic" pitchFamily="34" charset="0"/>
                <a:sym typeface="Lucida Grande" charset="0"/>
              </a:rPr>
              <a:t> </a:t>
            </a:r>
          </a:p>
          <a:p>
            <a:pPr>
              <a:lnSpc>
                <a:spcPts val="2800"/>
              </a:lnSpc>
            </a:pPr>
            <a:r>
              <a:rPr lang="en-US" sz="2700" b="1" dirty="0" smtClean="0">
                <a:solidFill>
                  <a:srgbClr val="334B9C"/>
                </a:solidFill>
                <a:latin typeface="Century Gothic" pitchFamily="34" charset="0"/>
                <a:sym typeface="Lucida Grande" charset="0"/>
              </a:rPr>
              <a:t>Rubric </a:t>
            </a:r>
            <a:r>
              <a:rPr lang="en-US" sz="2700" b="1" dirty="0">
                <a:solidFill>
                  <a:srgbClr val="334B9C"/>
                </a:solidFill>
                <a:latin typeface="Century Gothic" pitchFamily="34" charset="0"/>
                <a:sym typeface="Lucida Grande" charset="0"/>
              </a:rPr>
              <a:t>for Effective </a:t>
            </a:r>
            <a:r>
              <a:rPr lang="en-US" sz="2700" b="1" dirty="0" smtClean="0">
                <a:solidFill>
                  <a:srgbClr val="334B9C"/>
                </a:solidFill>
                <a:latin typeface="Century Gothic" pitchFamily="34" charset="0"/>
                <a:sym typeface="Lucida Grande" charset="0"/>
              </a:rPr>
              <a:t>Teaching with 4 </a:t>
            </a:r>
            <a:r>
              <a:rPr lang="en-US" sz="2700" b="1" dirty="0">
                <a:solidFill>
                  <a:srgbClr val="334B9C"/>
                </a:solidFill>
                <a:latin typeface="Century Gothic" pitchFamily="34" charset="0"/>
                <a:sym typeface="Lucida Grande" charset="0"/>
              </a:rPr>
              <a:t>Standards</a:t>
            </a:r>
          </a:p>
        </p:txBody>
      </p:sp>
      <p:sp>
        <p:nvSpPr>
          <p:cNvPr id="19652" name="Rectangle 196"/>
          <p:cNvSpPr>
            <a:spLocks noChangeArrowheads="1"/>
          </p:cNvSpPr>
          <p:nvPr/>
        </p:nvSpPr>
        <p:spPr bwMode="auto">
          <a:xfrm>
            <a:off x="3" y="4888505"/>
            <a:ext cx="184708" cy="338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spAutoFit/>
          </a:bodyPr>
          <a:lstStyle/>
          <a:p>
            <a:pPr eaLnBrk="0" hangingPunct="0"/>
            <a:endParaRPr lang="en-US"/>
          </a:p>
        </p:txBody>
      </p:sp>
      <p:graphicFrame>
        <p:nvGraphicFramePr>
          <p:cNvPr id="19721" name="Group 265"/>
          <p:cNvGraphicFramePr>
            <a:graphicFrameLocks noGrp="1"/>
          </p:cNvGraphicFramePr>
          <p:nvPr/>
        </p:nvGraphicFramePr>
        <p:xfrm>
          <a:off x="4659315" y="1514479"/>
          <a:ext cx="4341812" cy="4962035"/>
        </p:xfrm>
        <a:graphic>
          <a:graphicData uri="http://schemas.openxmlformats.org/drawingml/2006/table">
            <a:tbl>
              <a:tblPr/>
              <a:tblGrid>
                <a:gridCol w="4341812"/>
              </a:tblGrid>
              <a:tr h="1026622">
                <a:tc>
                  <a:txBody>
                    <a:bodyPr/>
                    <a:lstStyle/>
                    <a:p>
                      <a:pPr marL="0" marR="0" lvl="0" indent="0" algn="ctr" defTabSz="912813" rtl="0" eaLnBrk="0" fontAlgn="base" latinLnBrk="0" hangingPunct="0">
                        <a:lnSpc>
                          <a:spcPct val="100000"/>
                        </a:lnSpc>
                        <a:spcBef>
                          <a:spcPct val="0"/>
                        </a:spcBef>
                        <a:spcAft>
                          <a:spcPct val="0"/>
                        </a:spcAft>
                        <a:buClr>
                          <a:srgbClr val="334B9C"/>
                        </a:buClr>
                        <a:buSzTx/>
                        <a:buFontTx/>
                        <a:buNone/>
                        <a:tabLst/>
                      </a:pPr>
                      <a:r>
                        <a:rPr kumimoji="0" lang="en-US" sz="2000" b="0" i="0" u="none" strike="noStrike" cap="none" normalizeH="0" baseline="0" smtClean="0">
                          <a:ln>
                            <a:noFill/>
                          </a:ln>
                          <a:solidFill>
                            <a:schemeClr val="bg1"/>
                          </a:solidFill>
                          <a:effectLst/>
                          <a:latin typeface="Trebuchet MS" pitchFamily="34" charset="0"/>
                          <a:ea typeface="ＭＳ Ｐゴシック" charset="-128"/>
                          <a:cs typeface="Arial" charset="0"/>
                          <a:sym typeface="Lucida Grande" charset="0"/>
                        </a:rPr>
                        <a:t>New Teacher Evaluation</a:t>
                      </a:r>
                    </a:p>
                    <a:p>
                      <a:pPr marL="0" marR="0" lvl="0" indent="0" algn="ctr" defTabSz="912813" rtl="0" eaLnBrk="0" fontAlgn="base" latinLnBrk="0" hangingPunct="0">
                        <a:lnSpc>
                          <a:spcPct val="100000"/>
                        </a:lnSpc>
                        <a:spcBef>
                          <a:spcPct val="0"/>
                        </a:spcBef>
                        <a:spcAft>
                          <a:spcPct val="0"/>
                        </a:spcAft>
                        <a:buClr>
                          <a:srgbClr val="334B9C"/>
                        </a:buClr>
                        <a:buSzTx/>
                        <a:buFontTx/>
                        <a:buNone/>
                        <a:tabLst/>
                      </a:pPr>
                      <a:r>
                        <a:rPr kumimoji="0" lang="en-US" sz="2000" b="0" i="0" u="none" strike="noStrike" cap="none" normalizeH="0" baseline="0" smtClean="0">
                          <a:ln>
                            <a:noFill/>
                          </a:ln>
                          <a:solidFill>
                            <a:schemeClr val="bg1"/>
                          </a:solidFill>
                          <a:effectLst/>
                          <a:latin typeface="Trebuchet MS" pitchFamily="34" charset="0"/>
                          <a:ea typeface="ＭＳ Ｐゴシック" charset="-128"/>
                          <a:cs typeface="Arial" charset="0"/>
                          <a:sym typeface="Lucida Grande" charset="0"/>
                        </a:rPr>
                        <a:t>(4 Standards)</a:t>
                      </a:r>
                    </a:p>
                  </a:txBody>
                  <a:tcPr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folHlink"/>
                    </a:solidFill>
                  </a:tcPr>
                </a:tc>
              </a:tr>
              <a:tr h="3935413">
                <a:tc>
                  <a:txBody>
                    <a:bodyPr/>
                    <a:lstStyle/>
                    <a:p>
                      <a:pPr marL="0" marR="0" lvl="0" indent="0" algn="l" defTabSz="912813" rtl="0" eaLnBrk="0" fontAlgn="base" latinLnBrk="0" hangingPunct="0">
                        <a:lnSpc>
                          <a:spcPct val="100000"/>
                        </a:lnSpc>
                        <a:spcBef>
                          <a:spcPct val="0"/>
                        </a:spcBef>
                        <a:spcAft>
                          <a:spcPct val="0"/>
                        </a:spcAft>
                        <a:buClr>
                          <a:srgbClr val="334B9C"/>
                        </a:buClr>
                        <a:buSzTx/>
                        <a:buFontTx/>
                        <a:buAutoNum type="arabicPeriod"/>
                        <a:tabLst/>
                      </a:pPr>
                      <a:r>
                        <a:rPr kumimoji="0" lang="en-US" sz="1800" b="1" i="0" u="none" strike="noStrike" cap="none" normalizeH="0" baseline="0" smtClean="0">
                          <a:ln>
                            <a:noFill/>
                          </a:ln>
                          <a:solidFill>
                            <a:schemeClr val="tx1"/>
                          </a:solidFill>
                          <a:effectLst/>
                          <a:latin typeface="Century Gothic" pitchFamily="34" charset="0"/>
                          <a:ea typeface="ＭＳ Ｐゴシック" charset="-128"/>
                          <a:cs typeface="Arial" charset="0"/>
                          <a:sym typeface="Lucida Grande" charset="0"/>
                        </a:rPr>
                        <a:t>*Curriculum, Planning &amp; Assessment </a:t>
                      </a:r>
                    </a:p>
                    <a:p>
                      <a:pPr marL="0" marR="0" lvl="0" indent="0" algn="l" defTabSz="912813" rtl="0" eaLnBrk="0" fontAlgn="base" latinLnBrk="0" hangingPunct="0">
                        <a:lnSpc>
                          <a:spcPct val="100000"/>
                        </a:lnSpc>
                        <a:spcBef>
                          <a:spcPct val="0"/>
                        </a:spcBef>
                        <a:spcAft>
                          <a:spcPct val="0"/>
                        </a:spcAft>
                        <a:buClr>
                          <a:srgbClr val="334B9C"/>
                        </a:buClr>
                        <a:buSzTx/>
                        <a:buFontTx/>
                        <a:buAutoNum type="arabicPeriod"/>
                        <a:tabLst/>
                      </a:pPr>
                      <a:endParaRPr kumimoji="0" lang="en-US" sz="1800" b="1" i="0" u="none" strike="noStrike" cap="none" normalizeH="0" baseline="0" smtClean="0">
                        <a:ln>
                          <a:noFill/>
                        </a:ln>
                        <a:solidFill>
                          <a:schemeClr val="tx1"/>
                        </a:solidFill>
                        <a:effectLst/>
                        <a:latin typeface="Century Gothic" pitchFamily="34" charset="0"/>
                        <a:ea typeface="ＭＳ Ｐゴシック" charset="-128"/>
                        <a:cs typeface="Arial" charset="0"/>
                        <a:sym typeface="Lucida Grande" charset="0"/>
                      </a:endParaRPr>
                    </a:p>
                    <a:p>
                      <a:pPr marL="0" marR="0" lvl="0" indent="0" algn="l" defTabSz="912813" rtl="0" eaLnBrk="0" fontAlgn="base" latinLnBrk="0" hangingPunct="0">
                        <a:lnSpc>
                          <a:spcPct val="100000"/>
                        </a:lnSpc>
                        <a:spcBef>
                          <a:spcPct val="0"/>
                        </a:spcBef>
                        <a:spcAft>
                          <a:spcPct val="0"/>
                        </a:spcAft>
                        <a:buClr>
                          <a:srgbClr val="334B9C"/>
                        </a:buClr>
                        <a:buSzTx/>
                        <a:buFontTx/>
                        <a:buAutoNum type="arabicPeriod"/>
                        <a:tabLst/>
                      </a:pPr>
                      <a:r>
                        <a:rPr kumimoji="0" lang="en-US" sz="1800" b="1" i="0" u="none" strike="noStrike" cap="none" normalizeH="0" baseline="0" smtClean="0">
                          <a:ln>
                            <a:noFill/>
                          </a:ln>
                          <a:solidFill>
                            <a:schemeClr val="tx1"/>
                          </a:solidFill>
                          <a:effectLst/>
                          <a:latin typeface="Century Gothic" pitchFamily="34" charset="0"/>
                          <a:ea typeface="ＭＳ Ｐゴシック" charset="-128"/>
                          <a:cs typeface="Arial" charset="0"/>
                          <a:sym typeface="Lucida Grande" charset="0"/>
                        </a:rPr>
                        <a:t>*Teaching All Students </a:t>
                      </a:r>
                    </a:p>
                    <a:p>
                      <a:pPr marL="0" marR="0" lvl="0" indent="0" algn="l" defTabSz="912813" rtl="0" eaLnBrk="0" fontAlgn="base" latinLnBrk="0" hangingPunct="0">
                        <a:lnSpc>
                          <a:spcPct val="100000"/>
                        </a:lnSpc>
                        <a:spcBef>
                          <a:spcPct val="0"/>
                        </a:spcBef>
                        <a:spcAft>
                          <a:spcPct val="0"/>
                        </a:spcAft>
                        <a:buClr>
                          <a:srgbClr val="334B9C"/>
                        </a:buClr>
                        <a:buSzTx/>
                        <a:buFontTx/>
                        <a:buAutoNum type="arabicPeriod"/>
                        <a:tabLst/>
                      </a:pPr>
                      <a:endParaRPr kumimoji="0" lang="en-US" sz="1800" b="1" i="0" u="none" strike="noStrike" cap="none" normalizeH="0" baseline="0" smtClean="0">
                        <a:ln>
                          <a:noFill/>
                        </a:ln>
                        <a:solidFill>
                          <a:schemeClr val="tx1"/>
                        </a:solidFill>
                        <a:effectLst/>
                        <a:latin typeface="Century Gothic" pitchFamily="34" charset="0"/>
                        <a:ea typeface="ＭＳ Ｐゴシック" charset="-128"/>
                        <a:cs typeface="Arial" charset="0"/>
                        <a:sym typeface="Lucida Grande" charset="0"/>
                      </a:endParaRPr>
                    </a:p>
                    <a:p>
                      <a:pPr marL="0" marR="0" lvl="0" indent="0" algn="l" defTabSz="912813" rtl="0" eaLnBrk="0" fontAlgn="base" latinLnBrk="0" hangingPunct="0">
                        <a:lnSpc>
                          <a:spcPct val="100000"/>
                        </a:lnSpc>
                        <a:spcBef>
                          <a:spcPct val="0"/>
                        </a:spcBef>
                        <a:spcAft>
                          <a:spcPct val="0"/>
                        </a:spcAft>
                        <a:buClr>
                          <a:srgbClr val="334B9C"/>
                        </a:buClr>
                        <a:buSzTx/>
                        <a:buFontTx/>
                        <a:buAutoNum type="arabicPeriod"/>
                        <a:tabLst/>
                      </a:pPr>
                      <a:r>
                        <a:rPr kumimoji="0" lang="en-US" sz="1800" b="1" i="0" u="none" strike="noStrike" cap="none" normalizeH="0" baseline="0" smtClean="0">
                          <a:ln>
                            <a:noFill/>
                          </a:ln>
                          <a:solidFill>
                            <a:schemeClr val="tx1"/>
                          </a:solidFill>
                          <a:effectLst/>
                          <a:latin typeface="Century Gothic" pitchFamily="34" charset="0"/>
                          <a:ea typeface="ＭＳ Ｐゴシック" charset="-128"/>
                          <a:cs typeface="Arial" charset="0"/>
                          <a:sym typeface="Lucida Grande" charset="0"/>
                        </a:rPr>
                        <a:t>Family &amp; Community Engagement</a:t>
                      </a:r>
                    </a:p>
                    <a:p>
                      <a:pPr marL="0" marR="0" lvl="0" indent="0" algn="l" defTabSz="912813" rtl="0" eaLnBrk="0" fontAlgn="base" latinLnBrk="0" hangingPunct="0">
                        <a:lnSpc>
                          <a:spcPct val="100000"/>
                        </a:lnSpc>
                        <a:spcBef>
                          <a:spcPct val="0"/>
                        </a:spcBef>
                        <a:spcAft>
                          <a:spcPct val="0"/>
                        </a:spcAft>
                        <a:buClr>
                          <a:srgbClr val="334B9C"/>
                        </a:buClr>
                        <a:buSzTx/>
                        <a:buFontTx/>
                        <a:buAutoNum type="arabicPeriod"/>
                        <a:tabLst/>
                      </a:pPr>
                      <a:endParaRPr kumimoji="0" lang="en-US" sz="1800" b="1" i="0" u="none" strike="noStrike" cap="none" normalizeH="0" baseline="0" smtClean="0">
                        <a:ln>
                          <a:noFill/>
                        </a:ln>
                        <a:solidFill>
                          <a:schemeClr val="tx1"/>
                        </a:solidFill>
                        <a:effectLst/>
                        <a:latin typeface="Century Gothic" pitchFamily="34" charset="0"/>
                        <a:ea typeface="ＭＳ Ｐゴシック" charset="-128"/>
                        <a:cs typeface="Arial" charset="0"/>
                        <a:sym typeface="Lucida Grande" charset="0"/>
                      </a:endParaRPr>
                    </a:p>
                    <a:p>
                      <a:pPr marL="0" marR="0" lvl="0" indent="0" algn="l" defTabSz="912813" rtl="0" eaLnBrk="0" fontAlgn="base" latinLnBrk="0" hangingPunct="0">
                        <a:lnSpc>
                          <a:spcPct val="100000"/>
                        </a:lnSpc>
                        <a:spcBef>
                          <a:spcPct val="0"/>
                        </a:spcBef>
                        <a:spcAft>
                          <a:spcPct val="0"/>
                        </a:spcAft>
                        <a:buClr>
                          <a:srgbClr val="334B9C"/>
                        </a:buClr>
                        <a:buSzTx/>
                        <a:buFontTx/>
                        <a:buAutoNum type="arabicPeriod"/>
                        <a:tabLst/>
                      </a:pPr>
                      <a:r>
                        <a:rPr kumimoji="0" lang="en-US" sz="1800" b="1" i="0" u="none" strike="noStrike" cap="none" normalizeH="0" baseline="0" smtClean="0">
                          <a:ln>
                            <a:noFill/>
                          </a:ln>
                          <a:solidFill>
                            <a:schemeClr val="tx1"/>
                          </a:solidFill>
                          <a:effectLst/>
                          <a:latin typeface="Century Gothic" pitchFamily="34" charset="0"/>
                          <a:ea typeface="ＭＳ Ｐゴシック" charset="-128"/>
                          <a:cs typeface="Arial" charset="0"/>
                          <a:sym typeface="Lucida Grande" charset="0"/>
                        </a:rPr>
                        <a:t>Professional Culture</a:t>
                      </a:r>
                      <a:r>
                        <a:rPr kumimoji="0" lang="en-US" sz="1600" b="1" i="0" u="none" strike="noStrike" cap="none" normalizeH="0" baseline="0" smtClean="0">
                          <a:ln>
                            <a:noFill/>
                          </a:ln>
                          <a:solidFill>
                            <a:srgbClr val="334B9C"/>
                          </a:solidFill>
                          <a:effectLst/>
                          <a:latin typeface="Trebuchet MS" pitchFamily="34" charset="0"/>
                          <a:ea typeface="ＭＳ Ｐゴシック" charset="-128"/>
                          <a:cs typeface="Arial" charset="0"/>
                          <a:sym typeface="Lucida Grande" charset="0"/>
                        </a:rPr>
                        <a:t> </a:t>
                      </a:r>
                    </a:p>
                  </a:txBody>
                  <a:tcP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9735" name="Group 279"/>
          <p:cNvGraphicFramePr>
            <a:graphicFrameLocks noGrp="1"/>
          </p:cNvGraphicFramePr>
          <p:nvPr>
            <p:extLst>
              <p:ext uri="{D42A27DB-BD31-4B8C-83A1-F6EECF244321}">
                <p14:modId xmlns:p14="http://schemas.microsoft.com/office/powerpoint/2010/main" val="1915503705"/>
              </p:ext>
            </p:extLst>
          </p:nvPr>
        </p:nvGraphicFramePr>
        <p:xfrm>
          <a:off x="4640265" y="1520829"/>
          <a:ext cx="4341812" cy="4909617"/>
        </p:xfrm>
        <a:graphic>
          <a:graphicData uri="http://schemas.openxmlformats.org/drawingml/2006/table">
            <a:tbl>
              <a:tblPr/>
              <a:tblGrid>
                <a:gridCol w="4341812"/>
              </a:tblGrid>
              <a:tr h="1069971">
                <a:tc>
                  <a:txBody>
                    <a:bodyPr/>
                    <a:lstStyle/>
                    <a:p>
                      <a:pPr marL="0" marR="0" lvl="0" indent="0" algn="ctr" defTabSz="912813" rtl="0" eaLnBrk="0" fontAlgn="base" latinLnBrk="0" hangingPunct="0">
                        <a:lnSpc>
                          <a:spcPct val="100000"/>
                        </a:lnSpc>
                        <a:spcBef>
                          <a:spcPct val="0"/>
                        </a:spcBef>
                        <a:spcAft>
                          <a:spcPct val="0"/>
                        </a:spcAft>
                        <a:buClr>
                          <a:srgbClr val="334B9C"/>
                        </a:buClr>
                        <a:buSzTx/>
                        <a:buFontTx/>
                        <a:buNone/>
                        <a:tabLst/>
                      </a:pPr>
                      <a:r>
                        <a:rPr kumimoji="0" lang="en-US" sz="2000" b="0" i="0" u="none" strike="noStrike" cap="none" normalizeH="0" baseline="0" dirty="0" smtClean="0">
                          <a:ln>
                            <a:noFill/>
                          </a:ln>
                          <a:solidFill>
                            <a:schemeClr val="bg1"/>
                          </a:solidFill>
                          <a:effectLst/>
                          <a:latin typeface="Trebuchet MS" pitchFamily="34" charset="0"/>
                          <a:ea typeface="ＭＳ Ｐゴシック" charset="-128"/>
                          <a:cs typeface="Arial" charset="0"/>
                          <a:sym typeface="Lucida Grande" charset="0"/>
                        </a:rPr>
                        <a:t>New Principal/Admin Evaluation</a:t>
                      </a:r>
                    </a:p>
                    <a:p>
                      <a:pPr marL="0" marR="0" lvl="0" indent="0" algn="ctr" defTabSz="912813" rtl="0" eaLnBrk="0" fontAlgn="base" latinLnBrk="0" hangingPunct="0">
                        <a:lnSpc>
                          <a:spcPct val="100000"/>
                        </a:lnSpc>
                        <a:spcBef>
                          <a:spcPct val="0"/>
                        </a:spcBef>
                        <a:spcAft>
                          <a:spcPct val="0"/>
                        </a:spcAft>
                        <a:buClr>
                          <a:srgbClr val="334B9C"/>
                        </a:buClr>
                        <a:buSzTx/>
                        <a:buFontTx/>
                        <a:buNone/>
                        <a:tabLst/>
                      </a:pPr>
                      <a:r>
                        <a:rPr kumimoji="0" lang="en-US" sz="2000" b="0" i="0" u="none" strike="noStrike" cap="none" normalizeH="0" baseline="0" dirty="0" smtClean="0">
                          <a:ln>
                            <a:noFill/>
                          </a:ln>
                          <a:solidFill>
                            <a:schemeClr val="bg1"/>
                          </a:solidFill>
                          <a:effectLst/>
                          <a:latin typeface="Trebuchet MS" pitchFamily="34" charset="0"/>
                          <a:ea typeface="ＭＳ Ｐゴシック" charset="-128"/>
                          <a:cs typeface="Arial" charset="0"/>
                          <a:sym typeface="Lucida Grande" charset="0"/>
                        </a:rPr>
                        <a:t>(4 Standards)</a:t>
                      </a:r>
                    </a:p>
                  </a:txBody>
                  <a:tcPr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folHlink"/>
                    </a:solidFill>
                  </a:tcPr>
                </a:tc>
              </a:tr>
              <a:tr h="3839646">
                <a:tc>
                  <a:txBody>
                    <a:bodyPr/>
                    <a:lstStyle/>
                    <a:p>
                      <a:pPr marL="0" marR="0" lvl="0" indent="0" algn="l" defTabSz="912813" rtl="0" eaLnBrk="0" fontAlgn="base" latinLnBrk="0" hangingPunct="0">
                        <a:lnSpc>
                          <a:spcPct val="100000"/>
                        </a:lnSpc>
                        <a:spcBef>
                          <a:spcPct val="0"/>
                        </a:spcBef>
                        <a:spcAft>
                          <a:spcPct val="0"/>
                        </a:spcAft>
                        <a:buClr>
                          <a:srgbClr val="334B9C"/>
                        </a:buClr>
                        <a:buSzTx/>
                        <a:buFontTx/>
                        <a:buAutoNum type="arabicPeriod"/>
                        <a:tabLst/>
                      </a:pPr>
                      <a:r>
                        <a:rPr kumimoji="0" lang="en-US" sz="1800" b="1" i="0" u="none" strike="noStrike" cap="none" normalizeH="0" baseline="0" dirty="0" smtClean="0">
                          <a:ln>
                            <a:noFill/>
                          </a:ln>
                          <a:solidFill>
                            <a:schemeClr val="tx1"/>
                          </a:solidFill>
                          <a:effectLst/>
                          <a:latin typeface="Century Gothic" pitchFamily="34" charset="0"/>
                          <a:ea typeface="ＭＳ Ｐゴシック" charset="-128"/>
                          <a:cs typeface="Arial" charset="0"/>
                          <a:sym typeface="Lucida Grande" charset="0"/>
                        </a:rPr>
                        <a:t>*Instructional Leadership </a:t>
                      </a:r>
                    </a:p>
                    <a:p>
                      <a:pPr marL="0" marR="0" lvl="0" indent="0" algn="l" defTabSz="912813" rtl="0" eaLnBrk="0" fontAlgn="base" latinLnBrk="0" hangingPunct="0">
                        <a:lnSpc>
                          <a:spcPct val="100000"/>
                        </a:lnSpc>
                        <a:spcBef>
                          <a:spcPct val="0"/>
                        </a:spcBef>
                        <a:spcAft>
                          <a:spcPct val="0"/>
                        </a:spcAft>
                        <a:buClr>
                          <a:srgbClr val="334B9C"/>
                        </a:buClr>
                        <a:buSzTx/>
                        <a:buFontTx/>
                        <a:buAutoNum type="arabicPeriod"/>
                        <a:tabLst/>
                      </a:pPr>
                      <a:endParaRPr kumimoji="0" lang="en-US" sz="1800" b="1" i="0" u="none" strike="noStrike" cap="none" normalizeH="0" baseline="0" dirty="0" smtClean="0">
                        <a:ln>
                          <a:noFill/>
                        </a:ln>
                        <a:solidFill>
                          <a:schemeClr val="tx1"/>
                        </a:solidFill>
                        <a:effectLst/>
                        <a:latin typeface="Century Gothic" pitchFamily="34" charset="0"/>
                        <a:ea typeface="ＭＳ Ｐゴシック" charset="-128"/>
                        <a:cs typeface="Arial" charset="0"/>
                        <a:sym typeface="Lucida Grande" charset="0"/>
                      </a:endParaRPr>
                    </a:p>
                    <a:p>
                      <a:pPr marL="0" marR="0" lvl="0" indent="0" algn="l" defTabSz="912813" rtl="0" eaLnBrk="0" fontAlgn="base" latinLnBrk="0" hangingPunct="0">
                        <a:lnSpc>
                          <a:spcPct val="100000"/>
                        </a:lnSpc>
                        <a:spcBef>
                          <a:spcPct val="0"/>
                        </a:spcBef>
                        <a:spcAft>
                          <a:spcPct val="0"/>
                        </a:spcAft>
                        <a:buClr>
                          <a:srgbClr val="334B9C"/>
                        </a:buClr>
                        <a:buSzTx/>
                        <a:buFontTx/>
                        <a:buAutoNum type="arabicPeriod"/>
                        <a:tabLst/>
                      </a:pPr>
                      <a:r>
                        <a:rPr kumimoji="0" lang="en-US" sz="1800" b="1" i="0" u="none" strike="noStrike" cap="none" normalizeH="0" baseline="0" dirty="0" smtClean="0">
                          <a:ln>
                            <a:noFill/>
                          </a:ln>
                          <a:solidFill>
                            <a:schemeClr val="tx1"/>
                          </a:solidFill>
                          <a:effectLst/>
                          <a:latin typeface="Century Gothic" pitchFamily="34" charset="0"/>
                          <a:ea typeface="ＭＳ Ｐゴシック" charset="-128"/>
                          <a:cs typeface="Arial" charset="0"/>
                          <a:sym typeface="Lucida Grande" charset="0"/>
                        </a:rPr>
                        <a:t> Management and Operations</a:t>
                      </a:r>
                    </a:p>
                    <a:p>
                      <a:pPr marL="0" marR="0" lvl="0" indent="0" algn="l" defTabSz="912813" rtl="0" eaLnBrk="0" fontAlgn="base" latinLnBrk="0" hangingPunct="0">
                        <a:lnSpc>
                          <a:spcPct val="100000"/>
                        </a:lnSpc>
                        <a:spcBef>
                          <a:spcPct val="0"/>
                        </a:spcBef>
                        <a:spcAft>
                          <a:spcPct val="0"/>
                        </a:spcAft>
                        <a:buClr>
                          <a:srgbClr val="334B9C"/>
                        </a:buClr>
                        <a:buSzTx/>
                        <a:buFontTx/>
                        <a:buAutoNum type="arabicPeriod"/>
                        <a:tabLst/>
                      </a:pPr>
                      <a:endParaRPr kumimoji="0" lang="en-US" sz="1800" b="1" i="0" u="none" strike="noStrike" cap="none" normalizeH="0" baseline="0" dirty="0" smtClean="0">
                        <a:ln>
                          <a:noFill/>
                        </a:ln>
                        <a:solidFill>
                          <a:schemeClr val="tx1"/>
                        </a:solidFill>
                        <a:effectLst/>
                        <a:latin typeface="Century Gothic" pitchFamily="34" charset="0"/>
                        <a:ea typeface="ＭＳ Ｐゴシック" charset="-128"/>
                        <a:cs typeface="Arial" charset="0"/>
                        <a:sym typeface="Lucida Grande" charset="0"/>
                      </a:endParaRPr>
                    </a:p>
                    <a:p>
                      <a:pPr marL="0" marR="0" lvl="0" indent="0" algn="l" defTabSz="912813" rtl="0" eaLnBrk="0" fontAlgn="base" latinLnBrk="0" hangingPunct="0">
                        <a:lnSpc>
                          <a:spcPct val="100000"/>
                        </a:lnSpc>
                        <a:spcBef>
                          <a:spcPct val="0"/>
                        </a:spcBef>
                        <a:spcAft>
                          <a:spcPct val="0"/>
                        </a:spcAft>
                        <a:buClr>
                          <a:srgbClr val="334B9C"/>
                        </a:buClr>
                        <a:buSzTx/>
                        <a:buFontTx/>
                        <a:buAutoNum type="arabicPeriod"/>
                        <a:tabLst/>
                      </a:pPr>
                      <a:r>
                        <a:rPr kumimoji="0" lang="en-US" sz="1800" b="1" i="0" u="none" strike="noStrike" cap="none" normalizeH="0" baseline="0" dirty="0" smtClean="0">
                          <a:ln>
                            <a:noFill/>
                          </a:ln>
                          <a:solidFill>
                            <a:schemeClr val="tx1"/>
                          </a:solidFill>
                          <a:effectLst/>
                          <a:latin typeface="Century Gothic" pitchFamily="34" charset="0"/>
                          <a:ea typeface="ＭＳ Ｐゴシック" charset="-128"/>
                          <a:cs typeface="Arial" charset="0"/>
                          <a:sym typeface="Lucida Grande" charset="0"/>
                        </a:rPr>
                        <a:t>Family &amp; Community Partnerships</a:t>
                      </a:r>
                    </a:p>
                    <a:p>
                      <a:pPr marL="0" marR="0" lvl="0" indent="0" algn="l" defTabSz="912813" rtl="0" eaLnBrk="0" fontAlgn="base" latinLnBrk="0" hangingPunct="0">
                        <a:lnSpc>
                          <a:spcPct val="100000"/>
                        </a:lnSpc>
                        <a:spcBef>
                          <a:spcPct val="0"/>
                        </a:spcBef>
                        <a:spcAft>
                          <a:spcPct val="0"/>
                        </a:spcAft>
                        <a:buClr>
                          <a:srgbClr val="334B9C"/>
                        </a:buClr>
                        <a:buSzTx/>
                        <a:buFontTx/>
                        <a:buAutoNum type="arabicPeriod"/>
                        <a:tabLst/>
                      </a:pPr>
                      <a:endParaRPr kumimoji="0" lang="en-US" sz="1800" b="1" i="0" u="none" strike="noStrike" cap="none" normalizeH="0" baseline="0" dirty="0" smtClean="0">
                        <a:ln>
                          <a:noFill/>
                        </a:ln>
                        <a:solidFill>
                          <a:schemeClr val="tx1"/>
                        </a:solidFill>
                        <a:effectLst/>
                        <a:latin typeface="Century Gothic" pitchFamily="34" charset="0"/>
                        <a:ea typeface="ＭＳ Ｐゴシック" charset="-128"/>
                        <a:cs typeface="Arial" charset="0"/>
                        <a:sym typeface="Lucida Grande" charset="0"/>
                      </a:endParaRPr>
                    </a:p>
                    <a:p>
                      <a:pPr marL="0" marR="0" lvl="0" indent="0" algn="l" defTabSz="912813" rtl="0" eaLnBrk="0" fontAlgn="base" latinLnBrk="0" hangingPunct="0">
                        <a:lnSpc>
                          <a:spcPct val="100000"/>
                        </a:lnSpc>
                        <a:spcBef>
                          <a:spcPct val="0"/>
                        </a:spcBef>
                        <a:spcAft>
                          <a:spcPct val="0"/>
                        </a:spcAft>
                        <a:buClr>
                          <a:srgbClr val="334B9C"/>
                        </a:buClr>
                        <a:buSzTx/>
                        <a:buFontTx/>
                        <a:buAutoNum type="arabicPeriod"/>
                        <a:tabLst/>
                      </a:pPr>
                      <a:r>
                        <a:rPr kumimoji="0" lang="en-US" sz="1800" b="1" i="0" u="none" strike="noStrike" cap="none" normalizeH="0" baseline="0" dirty="0" smtClean="0">
                          <a:ln>
                            <a:noFill/>
                          </a:ln>
                          <a:solidFill>
                            <a:schemeClr val="tx1"/>
                          </a:solidFill>
                          <a:effectLst/>
                          <a:latin typeface="Century Gothic" pitchFamily="34" charset="0"/>
                          <a:ea typeface="ＭＳ Ｐゴシック" charset="-128"/>
                          <a:cs typeface="Arial" charset="0"/>
                          <a:sym typeface="Lucida Grande" charset="0"/>
                        </a:rPr>
                        <a:t>Professional Culture</a:t>
                      </a:r>
                      <a:r>
                        <a:rPr kumimoji="0" lang="en-US" sz="1600" b="1" i="0" u="none" strike="noStrike" cap="none" normalizeH="0" baseline="0" dirty="0" smtClean="0">
                          <a:ln>
                            <a:noFill/>
                          </a:ln>
                          <a:solidFill>
                            <a:srgbClr val="334B9C"/>
                          </a:solidFill>
                          <a:effectLst/>
                          <a:latin typeface="Trebuchet MS" pitchFamily="34" charset="0"/>
                          <a:ea typeface="ＭＳ Ｐゴシック" charset="-128"/>
                          <a:cs typeface="Arial" charset="0"/>
                          <a:sym typeface="Lucida Grande" charset="0"/>
                        </a:rPr>
                        <a:t> </a:t>
                      </a:r>
                    </a:p>
                  </a:txBody>
                  <a:tcP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0762957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mph" presetSubtype="0" nodeType="clickEffect">
                                  <p:stCondLst>
                                    <p:cond delay="0"/>
                                  </p:stCondLst>
                                  <p:childTnLst>
                                    <p:set>
                                      <p:cBhvr rctx="PPT">
                                        <p:cTn id="6" dur="indefinite"/>
                                        <p:tgtEl>
                                          <p:spTgt spid="19715"/>
                                        </p:tgtEl>
                                        <p:attrNameLst>
                                          <p:attrName>style.opacity</p:attrName>
                                        </p:attrNameLst>
                                      </p:cBhvr>
                                      <p:to>
                                        <p:strVal val="0.5"/>
                                      </p:to>
                                    </p:set>
                                    <p:animEffect filter="image" prLst="opacity: 0.5">
                                      <p:cBhvr rctx="IE">
                                        <p:cTn id="7" dur="indefinite"/>
                                        <p:tgtEl>
                                          <p:spTgt spid="19715"/>
                                        </p:tgtEl>
                                      </p:cBhvr>
                                    </p:animEffect>
                                  </p:childTnLst>
                                </p:cTn>
                              </p:par>
                              <p:par>
                                <p:cTn id="8" presetID="1" presetClass="entr" presetSubtype="0" fill="hold" nodeType="withEffect">
                                  <p:stCondLst>
                                    <p:cond delay="0"/>
                                  </p:stCondLst>
                                  <p:childTnLst>
                                    <p:set>
                                      <p:cBhvr>
                                        <p:cTn id="9" dur="1" fill="hold">
                                          <p:stCondLst>
                                            <p:cond delay="0"/>
                                          </p:stCondLst>
                                        </p:cTn>
                                        <p:tgtEl>
                                          <p:spTgt spid="19721"/>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xit" presetSubtype="0" fill="hold" nodeType="clickEffect">
                                  <p:stCondLst>
                                    <p:cond delay="0"/>
                                  </p:stCondLst>
                                  <p:childTnLst>
                                    <p:set>
                                      <p:cBhvr>
                                        <p:cTn id="13" dur="1" fill="hold">
                                          <p:stCondLst>
                                            <p:cond delay="0"/>
                                          </p:stCondLst>
                                        </p:cTn>
                                        <p:tgtEl>
                                          <p:spTgt spid="19715"/>
                                        </p:tgtEl>
                                        <p:attrNameLst>
                                          <p:attrName>style.visibility</p:attrName>
                                        </p:attrNameLst>
                                      </p:cBhvr>
                                      <p:to>
                                        <p:strVal val="hidden"/>
                                      </p:to>
                                    </p:set>
                                  </p:childTnLst>
                                </p:cTn>
                              </p:par>
                              <p:par>
                                <p:cTn id="14" presetID="35" presetClass="path" presetSubtype="0" accel="50000" decel="50000" fill="hold" nodeType="withEffect">
                                  <p:stCondLst>
                                    <p:cond delay="0"/>
                                  </p:stCondLst>
                                  <p:childTnLst>
                                    <p:animMotion origin="layout" path="M 5E-6 1.11022E-16 L -0.49514 1.11022E-16 " pathEditMode="relative" rAng="0" ptsTypes="AA">
                                      <p:cBhvr>
                                        <p:cTn id="15" dur="2000" fill="hold"/>
                                        <p:tgtEl>
                                          <p:spTgt spid="19721"/>
                                        </p:tgtEl>
                                        <p:attrNameLst>
                                          <p:attrName>ppt_x</p:attrName>
                                          <p:attrName>ppt_y</p:attrName>
                                        </p:attrNameLst>
                                      </p:cBhvr>
                                      <p:rCtr x="-24757" y="0"/>
                                    </p:animMotion>
                                  </p:childTnLst>
                                </p:cTn>
                              </p:par>
                              <p:par>
                                <p:cTn id="16" presetID="1" presetClass="entr" presetSubtype="0" fill="hold" nodeType="withEffect">
                                  <p:stCondLst>
                                    <p:cond delay="0"/>
                                  </p:stCondLst>
                                  <p:childTnLst>
                                    <p:set>
                                      <p:cBhvr>
                                        <p:cTn id="17" dur="1" fill="hold">
                                          <p:stCondLst>
                                            <p:cond delay="0"/>
                                          </p:stCondLst>
                                        </p:cTn>
                                        <p:tgtEl>
                                          <p:spTgt spid="197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bwMode="auto">
          <a:xfrm>
            <a:off x="0" y="0"/>
            <a:ext cx="9144000" cy="1143000"/>
          </a:xfrm>
          <a:ln>
            <a:miter lim="800000"/>
            <a:headEnd/>
            <a:tailEnd/>
          </a:ln>
        </p:spPr>
        <p:txBody>
          <a:bodyPr/>
          <a:lstStyle/>
          <a:p>
            <a:r>
              <a:rPr b="0" smtClean="0">
                <a:latin typeface="Century Gothic" pitchFamily="34" charset="0"/>
                <a:ea typeface="ＭＳ Ｐゴシック" pitchFamily="34" charset="-128"/>
              </a:rPr>
              <a:t>Teacher Rubric At-A-Glance</a:t>
            </a:r>
            <a:br>
              <a:rPr b="0" smtClean="0">
                <a:latin typeface="Century Gothic" pitchFamily="34" charset="0"/>
                <a:ea typeface="ＭＳ Ｐゴシック" pitchFamily="34" charset="-128"/>
              </a:rPr>
            </a:br>
            <a:endParaRPr b="0" smtClean="0">
              <a:latin typeface="Century Gothic" pitchFamily="34" charset="0"/>
              <a:ea typeface="ＭＳ Ｐゴシック" pitchFamily="34" charset="-128"/>
            </a:endParaRPr>
          </a:p>
        </p:txBody>
      </p:sp>
      <p:sp>
        <p:nvSpPr>
          <p:cNvPr id="76803" name="Table Placeholder 2"/>
          <p:cNvSpPr>
            <a:spLocks noGrp="1" noTextEdit="1"/>
          </p:cNvSpPr>
          <p:nvPr>
            <p:ph type="tbl" idx="1"/>
          </p:nvPr>
        </p:nvSpPr>
        <p:spPr>
          <a:xfrm>
            <a:off x="354013" y="1293813"/>
            <a:ext cx="8440737" cy="5097462"/>
          </a:xfrm>
        </p:spPr>
      </p:sp>
      <p:graphicFrame>
        <p:nvGraphicFramePr>
          <p:cNvPr id="4" name="Table 3"/>
          <p:cNvGraphicFramePr>
            <a:graphicFrameLocks noGrp="1"/>
          </p:cNvGraphicFramePr>
          <p:nvPr/>
        </p:nvGraphicFramePr>
        <p:xfrm>
          <a:off x="0" y="822325"/>
          <a:ext cx="9144000" cy="6069013"/>
        </p:xfrm>
        <a:graphic>
          <a:graphicData uri="http://schemas.openxmlformats.org/drawingml/2006/table">
            <a:tbl>
              <a:tblPr/>
              <a:tblGrid>
                <a:gridCol w="2286000"/>
                <a:gridCol w="2286000"/>
                <a:gridCol w="2286000"/>
                <a:gridCol w="2286000"/>
              </a:tblGrid>
              <a:tr h="873125">
                <a:tc>
                  <a:txBody>
                    <a:body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Tw Cen MT" charset="0"/>
                          <a:ea typeface="ＭＳ Ｐゴシック" charset="-128"/>
                          <a:cs typeface="Arial" charset="0"/>
                        </a:rPr>
                        <a:t>Standard I: Curriculum, Planning, and Assessment</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Tw Cen MT" charset="0"/>
                          <a:ea typeface="ＭＳ Ｐゴシック" charset="-128"/>
                          <a:cs typeface="Arial" charset="0"/>
                        </a:rPr>
                        <a:t>Standard II: Teaching All Students</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Tw Cen MT" charset="0"/>
                          <a:ea typeface="ＭＳ Ｐゴシック" charset="-128"/>
                          <a:cs typeface="Arial" charset="0"/>
                        </a:rPr>
                        <a:t>Standard III: Family and Community Engagement</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Tw Cen MT" charset="0"/>
                          <a:ea typeface="ＭＳ Ｐゴシック" charset="-128"/>
                          <a:cs typeface="Arial" charset="0"/>
                        </a:rPr>
                        <a:t>Standard IV: Professional Culture</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584325">
                <a:tc>
                  <a:txBody>
                    <a:body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Tw Cen MT" charset="0"/>
                          <a:ea typeface="ＭＳ Ｐゴシック" charset="-128"/>
                          <a:cs typeface="Arial" charset="0"/>
                        </a:rPr>
                        <a:t>A. Curriculum and Planning Indicator</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smtClean="0">
                          <a:ln>
                            <a:noFill/>
                          </a:ln>
                          <a:solidFill>
                            <a:srgbClr val="000000"/>
                          </a:solidFill>
                          <a:effectLst/>
                          <a:latin typeface="Tw Cen MT" charset="0"/>
                          <a:ea typeface="ＭＳ Ｐゴシック" charset="-128"/>
                          <a:cs typeface="Arial" charset="0"/>
                        </a:rPr>
                        <a:t>Subject Matter Knowledge</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smtClean="0">
                          <a:ln>
                            <a:noFill/>
                          </a:ln>
                          <a:solidFill>
                            <a:srgbClr val="000000"/>
                          </a:solidFill>
                          <a:effectLst/>
                          <a:latin typeface="Tw Cen MT" charset="0"/>
                          <a:ea typeface="ＭＳ Ｐゴシック" charset="-128"/>
                          <a:cs typeface="Arial" charset="0"/>
                        </a:rPr>
                        <a:t>Child and Adolescent Development</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smtClean="0">
                          <a:ln>
                            <a:noFill/>
                          </a:ln>
                          <a:solidFill>
                            <a:srgbClr val="000000"/>
                          </a:solidFill>
                          <a:effectLst/>
                          <a:latin typeface="Tw Cen MT" charset="0"/>
                          <a:ea typeface="ＭＳ Ｐゴシック" charset="-128"/>
                          <a:cs typeface="Arial" charset="0"/>
                        </a:rPr>
                        <a:t>Rigorous Standards-Based Design</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smtClean="0">
                          <a:ln>
                            <a:noFill/>
                          </a:ln>
                          <a:solidFill>
                            <a:srgbClr val="000000"/>
                          </a:solidFill>
                          <a:effectLst/>
                          <a:latin typeface="Tw Cen MT" charset="0"/>
                          <a:ea typeface="ＭＳ Ｐゴシック" charset="-128"/>
                          <a:cs typeface="Arial" charset="0"/>
                        </a:rPr>
                        <a:t>Well-Structured Lessons</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Tw Cen MT" charset="0"/>
                          <a:ea typeface="ＭＳ Ｐゴシック" charset="-128"/>
                          <a:cs typeface="Arial" charset="0"/>
                        </a:rPr>
                        <a:t>A. Instruction Indicator</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smtClean="0">
                          <a:ln>
                            <a:noFill/>
                          </a:ln>
                          <a:solidFill>
                            <a:srgbClr val="000000"/>
                          </a:solidFill>
                          <a:effectLst/>
                          <a:latin typeface="Tw Cen MT" charset="0"/>
                          <a:ea typeface="ＭＳ Ｐゴシック" charset="-128"/>
                          <a:cs typeface="Arial" charset="0"/>
                        </a:rPr>
                        <a:t>Quality of Effort and Work</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smtClean="0">
                          <a:ln>
                            <a:noFill/>
                          </a:ln>
                          <a:solidFill>
                            <a:srgbClr val="000000"/>
                          </a:solidFill>
                          <a:effectLst/>
                          <a:latin typeface="Tw Cen MT" charset="0"/>
                          <a:ea typeface="ＭＳ Ｐゴシック" charset="-128"/>
                          <a:cs typeface="Arial" charset="0"/>
                        </a:rPr>
                        <a:t>Student Engagement</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smtClean="0">
                          <a:ln>
                            <a:noFill/>
                          </a:ln>
                          <a:solidFill>
                            <a:srgbClr val="000000"/>
                          </a:solidFill>
                          <a:effectLst/>
                          <a:latin typeface="Tw Cen MT" charset="0"/>
                          <a:ea typeface="ＭＳ Ｐゴシック" charset="-128"/>
                          <a:cs typeface="Arial" charset="0"/>
                        </a:rPr>
                        <a:t>Meeting Diverse Needs</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Tw Cen MT" charset="0"/>
                          <a:ea typeface="ＭＳ Ｐゴシック" charset="-128"/>
                          <a:cs typeface="Arial" charset="0"/>
                        </a:rPr>
                        <a:t>A. Engagement Indicator</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smtClean="0">
                          <a:ln>
                            <a:noFill/>
                          </a:ln>
                          <a:solidFill>
                            <a:srgbClr val="000000"/>
                          </a:solidFill>
                          <a:effectLst/>
                          <a:latin typeface="Tw Cen MT" charset="0"/>
                          <a:ea typeface="ＭＳ Ｐゴシック" charset="-128"/>
                          <a:cs typeface="Arial" charset="0"/>
                        </a:rPr>
                        <a:t>Parent/Family Engagement</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Tw Cen MT" charset="0"/>
                          <a:ea typeface="ＭＳ Ｐゴシック" charset="-128"/>
                          <a:cs typeface="Arial" charset="0"/>
                        </a:rPr>
                        <a:t>A. Reflection Indicator</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dirty="0" smtClean="0">
                          <a:ln>
                            <a:noFill/>
                          </a:ln>
                          <a:solidFill>
                            <a:srgbClr val="000000"/>
                          </a:solidFill>
                          <a:effectLst/>
                          <a:latin typeface="Tw Cen MT" charset="0"/>
                          <a:ea typeface="ＭＳ Ｐゴシック" charset="-128"/>
                          <a:cs typeface="Arial" charset="0"/>
                        </a:rPr>
                        <a:t>Reflective Practice </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dirty="0" smtClean="0">
                          <a:ln>
                            <a:noFill/>
                          </a:ln>
                          <a:solidFill>
                            <a:srgbClr val="000000"/>
                          </a:solidFill>
                          <a:effectLst/>
                          <a:latin typeface="Tw Cen MT" charset="0"/>
                          <a:ea typeface="ＭＳ Ｐゴシック" charset="-128"/>
                          <a:cs typeface="Arial" charset="0"/>
                        </a:rPr>
                        <a:t>Goal Setting</a:t>
                      </a:r>
                    </a:p>
                    <a:p>
                      <a:pPr marL="0" marR="0" lvl="0" indent="0" algn="l" defTabSz="912813"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Tw Cen MT" charset="0"/>
                        <a:ea typeface="ＭＳ Ｐゴシック" charset="-128"/>
                        <a:cs typeface="Arial" charset="0"/>
                      </a:endParaRPr>
                    </a:p>
                    <a:p>
                      <a:pPr marL="0" marR="0" lvl="0" indent="0" algn="l" defTabSz="912813"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Tw Cen MT" charset="0"/>
                          <a:ea typeface="ＭＳ Ｐゴシック" charset="-128"/>
                          <a:cs typeface="Arial" charset="0"/>
                        </a:rPr>
                        <a:t>B. Professional Growth Indicator</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dirty="0" smtClean="0">
                          <a:ln>
                            <a:noFill/>
                          </a:ln>
                          <a:solidFill>
                            <a:srgbClr val="000000"/>
                          </a:solidFill>
                          <a:effectLst/>
                          <a:latin typeface="Tw Cen MT" charset="0"/>
                          <a:ea typeface="ＭＳ Ｐゴシック" charset="-128"/>
                          <a:cs typeface="Arial" charset="0"/>
                        </a:rPr>
                        <a:t>Professional Learning and Growth</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212850">
                <a:tc>
                  <a:txBody>
                    <a:body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Tw Cen MT" charset="0"/>
                          <a:ea typeface="ＭＳ Ｐゴシック" charset="-128"/>
                          <a:cs typeface="Arial" charset="0"/>
                        </a:rPr>
                        <a:t>B. Assessment Indicator</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smtClean="0">
                          <a:ln>
                            <a:noFill/>
                          </a:ln>
                          <a:solidFill>
                            <a:srgbClr val="000000"/>
                          </a:solidFill>
                          <a:effectLst/>
                          <a:latin typeface="Tw Cen MT" charset="0"/>
                          <a:ea typeface="ＭＳ Ｐゴシック" charset="-128"/>
                          <a:cs typeface="Arial" charset="0"/>
                        </a:rPr>
                        <a:t>Variety of Assessment Methods</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smtClean="0">
                          <a:ln>
                            <a:noFill/>
                          </a:ln>
                          <a:solidFill>
                            <a:srgbClr val="000000"/>
                          </a:solidFill>
                          <a:effectLst/>
                          <a:latin typeface="Tw Cen MT" charset="0"/>
                          <a:ea typeface="ＭＳ Ｐゴシック" charset="-128"/>
                          <a:cs typeface="Arial" charset="0"/>
                        </a:rPr>
                        <a:t>Adjustments to Practice</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Tw Cen MT" charset="0"/>
                          <a:ea typeface="ＭＳ Ｐゴシック" charset="-128"/>
                          <a:cs typeface="Arial" charset="0"/>
                        </a:rPr>
                        <a:t>B. Assessment Indicator</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smtClean="0">
                          <a:ln>
                            <a:noFill/>
                          </a:ln>
                          <a:solidFill>
                            <a:srgbClr val="000000"/>
                          </a:solidFill>
                          <a:effectLst/>
                          <a:latin typeface="Tw Cen MT" charset="0"/>
                          <a:ea typeface="ＭＳ Ｐゴシック" charset="-128"/>
                          <a:cs typeface="Arial" charset="0"/>
                        </a:rPr>
                        <a:t>Safe Learning Environment</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smtClean="0">
                          <a:ln>
                            <a:noFill/>
                          </a:ln>
                          <a:solidFill>
                            <a:srgbClr val="000000"/>
                          </a:solidFill>
                          <a:effectLst/>
                          <a:latin typeface="Tw Cen MT" charset="0"/>
                          <a:ea typeface="ＭＳ Ｐゴシック" charset="-128"/>
                          <a:cs typeface="Arial" charset="0"/>
                        </a:rPr>
                        <a:t>Collaborative Learning Environment</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smtClean="0">
                          <a:ln>
                            <a:noFill/>
                          </a:ln>
                          <a:solidFill>
                            <a:srgbClr val="000000"/>
                          </a:solidFill>
                          <a:effectLst/>
                          <a:latin typeface="Tw Cen MT" charset="0"/>
                          <a:ea typeface="ＭＳ Ｐゴシック" charset="-128"/>
                          <a:cs typeface="Arial" charset="0"/>
                        </a:rPr>
                        <a:t>Student Motivation</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Tw Cen MT" charset="0"/>
                          <a:ea typeface="ＭＳ Ｐゴシック" charset="-128"/>
                          <a:cs typeface="Arial" charset="0"/>
                        </a:rPr>
                        <a:t>B. Assessment Indicator</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smtClean="0">
                          <a:ln>
                            <a:noFill/>
                          </a:ln>
                          <a:solidFill>
                            <a:srgbClr val="000000"/>
                          </a:solidFill>
                          <a:effectLst/>
                          <a:latin typeface="Tw Cen MT" charset="0"/>
                          <a:ea typeface="ＭＳ Ｐゴシック" charset="-128"/>
                          <a:cs typeface="Arial" charset="0"/>
                        </a:rPr>
                        <a:t>Learning Expectations</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smtClean="0">
                          <a:ln>
                            <a:noFill/>
                          </a:ln>
                          <a:solidFill>
                            <a:srgbClr val="000000"/>
                          </a:solidFill>
                          <a:effectLst/>
                          <a:latin typeface="Tw Cen MT" charset="0"/>
                          <a:ea typeface="ＭＳ Ｐゴシック" charset="-128"/>
                          <a:cs typeface="Arial" charset="0"/>
                        </a:rPr>
                        <a:t>Curriculum Support</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Tw Cen MT" charset="0"/>
                          <a:ea typeface="ＭＳ Ｐゴシック" charset="-128"/>
                          <a:cs typeface="Arial" charset="0"/>
                        </a:rPr>
                        <a:t>C. Collaboration Indicator</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dirty="0" smtClean="0">
                          <a:ln>
                            <a:noFill/>
                          </a:ln>
                          <a:solidFill>
                            <a:srgbClr val="000000"/>
                          </a:solidFill>
                          <a:effectLst/>
                          <a:latin typeface="Tw Cen MT" charset="0"/>
                          <a:ea typeface="ＭＳ Ｐゴシック" charset="-128"/>
                          <a:cs typeface="Arial" charset="0"/>
                        </a:rPr>
                        <a:t>Professional Collaboration</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371600">
                <a:tc>
                  <a:txBody>
                    <a:body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Tw Cen MT" charset="0"/>
                          <a:ea typeface="ＭＳ Ｐゴシック" charset="-128"/>
                          <a:cs typeface="Arial" charset="0"/>
                        </a:rPr>
                        <a:t>C. Analysis Indicator</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smtClean="0">
                          <a:ln>
                            <a:noFill/>
                          </a:ln>
                          <a:solidFill>
                            <a:srgbClr val="000000"/>
                          </a:solidFill>
                          <a:effectLst/>
                          <a:latin typeface="Tw Cen MT" charset="0"/>
                          <a:ea typeface="ＭＳ Ｐゴシック" charset="-128"/>
                          <a:cs typeface="Arial" charset="0"/>
                        </a:rPr>
                        <a:t>Analysis and Conclusions</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smtClean="0">
                          <a:ln>
                            <a:noFill/>
                          </a:ln>
                          <a:solidFill>
                            <a:srgbClr val="000000"/>
                          </a:solidFill>
                          <a:effectLst/>
                          <a:latin typeface="Tw Cen MT" charset="0"/>
                          <a:ea typeface="ＭＳ Ｐゴシック" charset="-128"/>
                          <a:cs typeface="Arial" charset="0"/>
                        </a:rPr>
                        <a:t>Sharing Conclusions With Colleagues</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smtClean="0">
                          <a:ln>
                            <a:noFill/>
                          </a:ln>
                          <a:solidFill>
                            <a:srgbClr val="000000"/>
                          </a:solidFill>
                          <a:effectLst/>
                          <a:latin typeface="Tw Cen MT" charset="0"/>
                          <a:ea typeface="ＭＳ Ｐゴシック" charset="-128"/>
                          <a:cs typeface="Arial" charset="0"/>
                        </a:rPr>
                        <a:t>Sharing Conclusions With Students</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Tw Cen MT" charset="0"/>
                          <a:ea typeface="ＭＳ Ｐゴシック" charset="-128"/>
                          <a:cs typeface="Arial" charset="0"/>
                        </a:rPr>
                        <a:t>C. Analysis Indicator</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smtClean="0">
                          <a:ln>
                            <a:noFill/>
                          </a:ln>
                          <a:solidFill>
                            <a:srgbClr val="000000"/>
                          </a:solidFill>
                          <a:effectLst/>
                          <a:latin typeface="Tw Cen MT" charset="0"/>
                          <a:ea typeface="ＭＳ Ｐゴシック" charset="-128"/>
                          <a:cs typeface="Arial" charset="0"/>
                        </a:rPr>
                        <a:t>Respects Differences</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smtClean="0">
                          <a:ln>
                            <a:noFill/>
                          </a:ln>
                          <a:solidFill>
                            <a:srgbClr val="000000"/>
                          </a:solidFill>
                          <a:effectLst/>
                          <a:latin typeface="Tw Cen MT" charset="0"/>
                          <a:ea typeface="ＭＳ Ｐゴシック" charset="-128"/>
                          <a:cs typeface="Arial" charset="0"/>
                        </a:rPr>
                        <a:t>Maintains Respectful Environment</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Tw Cen MT" charset="0"/>
                          <a:ea typeface="ＭＳ Ｐゴシック" charset="-128"/>
                          <a:cs typeface="Arial" charset="0"/>
                        </a:rPr>
                        <a:t>C. Analysis Indicator</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smtClean="0">
                          <a:ln>
                            <a:noFill/>
                          </a:ln>
                          <a:solidFill>
                            <a:srgbClr val="000000"/>
                          </a:solidFill>
                          <a:effectLst/>
                          <a:latin typeface="Tw Cen MT" charset="0"/>
                          <a:ea typeface="ＭＳ Ｐゴシック" charset="-128"/>
                          <a:cs typeface="Arial" charset="0"/>
                        </a:rPr>
                        <a:t>Two-Way Communication</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smtClean="0">
                          <a:ln>
                            <a:noFill/>
                          </a:ln>
                          <a:solidFill>
                            <a:srgbClr val="000000"/>
                          </a:solidFill>
                          <a:effectLst/>
                          <a:latin typeface="Tw Cen MT" charset="0"/>
                          <a:ea typeface="ＭＳ Ｐゴシック" charset="-128"/>
                          <a:cs typeface="Arial" charset="0"/>
                        </a:rPr>
                        <a:t>Culturally Proficient Communication</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Tw Cen MT" charset="0"/>
                          <a:ea typeface="ＭＳ Ｐゴシック" charset="-128"/>
                          <a:cs typeface="Arial" charset="0"/>
                        </a:rPr>
                        <a:t>D. Decision-making Indicator</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dirty="0" smtClean="0">
                          <a:ln>
                            <a:noFill/>
                          </a:ln>
                          <a:solidFill>
                            <a:srgbClr val="000000"/>
                          </a:solidFill>
                          <a:effectLst/>
                          <a:latin typeface="Tw Cen MT" charset="0"/>
                          <a:ea typeface="ＭＳ Ｐゴシック" charset="-128"/>
                          <a:cs typeface="Arial" charset="0"/>
                        </a:rPr>
                        <a:t>Decision-making</a:t>
                      </a:r>
                    </a:p>
                    <a:p>
                      <a:pPr marL="0" marR="0" lvl="0" indent="0" algn="l" defTabSz="912813" rtl="0" eaLnBrk="1" fontAlgn="base" latinLnBrk="0" hangingPunct="1">
                        <a:lnSpc>
                          <a:spcPct val="100000"/>
                        </a:lnSpc>
                        <a:spcBef>
                          <a:spcPct val="0"/>
                        </a:spcBef>
                        <a:spcAft>
                          <a:spcPct val="0"/>
                        </a:spcAft>
                        <a:buClrTx/>
                        <a:buSzTx/>
                        <a:buFontTx/>
                        <a:buAutoNum type="arabicPeriod"/>
                        <a:tabLst/>
                      </a:pPr>
                      <a:endParaRPr kumimoji="0" lang="en-US" sz="1200" b="0" i="0" u="none" strike="noStrike" cap="none" normalizeH="0" baseline="0" dirty="0" smtClean="0">
                        <a:ln>
                          <a:noFill/>
                        </a:ln>
                        <a:solidFill>
                          <a:srgbClr val="000000"/>
                        </a:solidFill>
                        <a:effectLst/>
                        <a:latin typeface="Tw Cen MT" charset="0"/>
                        <a:ea typeface="ＭＳ Ｐゴシック" charset="-128"/>
                        <a:cs typeface="Arial" charset="0"/>
                      </a:endParaRPr>
                    </a:p>
                    <a:p>
                      <a:pPr marL="0" marR="0" lvl="0" indent="0" algn="l" defTabSz="912813"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Tw Cen MT" charset="0"/>
                          <a:ea typeface="ＭＳ Ｐゴシック" charset="-128"/>
                          <a:cs typeface="Arial" charset="0"/>
                        </a:rPr>
                        <a:t>E. Shared Responsibility Indicator</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dirty="0" smtClean="0">
                          <a:ln>
                            <a:noFill/>
                          </a:ln>
                          <a:solidFill>
                            <a:srgbClr val="000000"/>
                          </a:solidFill>
                          <a:effectLst/>
                          <a:latin typeface="Tw Cen MT" charset="0"/>
                          <a:ea typeface="ＭＳ Ｐゴシック" charset="-128"/>
                          <a:cs typeface="Arial" charset="0"/>
                        </a:rPr>
                        <a:t>Shared Responsibility</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027113">
                <a:tc>
                  <a:txBody>
                    <a:bodyPr/>
                    <a:lstStyle/>
                    <a:p>
                      <a:pPr marL="0" marR="0" lvl="0" indent="0" algn="l" defTabSz="912813"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Tw Cen MT" charset="0"/>
                        <a:ea typeface="ＭＳ Ｐゴシック" charset="-128"/>
                        <a:cs typeface="Arial" charset="0"/>
                      </a:endParaRP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Tw Cen MT" charset="0"/>
                          <a:ea typeface="ＭＳ Ｐゴシック" charset="-128"/>
                          <a:cs typeface="Arial" charset="0"/>
                        </a:rPr>
                        <a:t>D. Expectations Indicator</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smtClean="0">
                          <a:ln>
                            <a:noFill/>
                          </a:ln>
                          <a:solidFill>
                            <a:srgbClr val="000000"/>
                          </a:solidFill>
                          <a:effectLst/>
                          <a:latin typeface="Tw Cen MT" charset="0"/>
                          <a:ea typeface="ＭＳ Ｐゴシック" charset="-128"/>
                          <a:cs typeface="Arial" charset="0"/>
                        </a:rPr>
                        <a:t>Clear Expectations</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smtClean="0">
                          <a:ln>
                            <a:noFill/>
                          </a:ln>
                          <a:solidFill>
                            <a:srgbClr val="000000"/>
                          </a:solidFill>
                          <a:effectLst/>
                          <a:latin typeface="Tw Cen MT" charset="0"/>
                          <a:ea typeface="ＭＳ Ｐゴシック" charset="-128"/>
                          <a:cs typeface="Arial" charset="0"/>
                        </a:rPr>
                        <a:t>High Expectations</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smtClean="0">
                          <a:ln>
                            <a:noFill/>
                          </a:ln>
                          <a:solidFill>
                            <a:srgbClr val="000000"/>
                          </a:solidFill>
                          <a:effectLst/>
                          <a:latin typeface="Tw Cen MT" charset="0"/>
                          <a:ea typeface="ＭＳ Ｐゴシック" charset="-128"/>
                          <a:cs typeface="Arial" charset="0"/>
                        </a:rPr>
                        <a:t>Access to Knowledge</a:t>
                      </a:r>
                    </a:p>
                    <a:p>
                      <a:pPr marL="0" marR="0" lvl="0" indent="0" algn="l" defTabSz="912813"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Tw Cen MT" charset="0"/>
                        <a:ea typeface="ＭＳ Ｐゴシック" charset="-128"/>
                        <a:cs typeface="Arial" charset="0"/>
                      </a:endParaRP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Tw Cen MT" charset="0"/>
                        <a:ea typeface="ＭＳ Ｐゴシック" charset="-128"/>
                        <a:cs typeface="Arial" charset="0"/>
                      </a:endParaRP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Tw Cen MT" charset="0"/>
                          <a:ea typeface="ＭＳ Ｐゴシック" charset="-128"/>
                          <a:cs typeface="Arial" charset="0"/>
                        </a:rPr>
                        <a:t>F. Professional  Responsibility Indicator</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dirty="0" smtClean="0">
                          <a:ln>
                            <a:noFill/>
                          </a:ln>
                          <a:solidFill>
                            <a:srgbClr val="000000"/>
                          </a:solidFill>
                          <a:effectLst/>
                          <a:latin typeface="Tw Cen MT" charset="0"/>
                          <a:ea typeface="ＭＳ Ｐゴシック" charset="-128"/>
                          <a:cs typeface="Arial" charset="0"/>
                        </a:rPr>
                        <a:t>Judgment</a:t>
                      </a:r>
                    </a:p>
                    <a:p>
                      <a:pPr marL="0" marR="0" lvl="0" indent="0" algn="l" defTabSz="912813" rtl="0" eaLnBrk="1" fontAlgn="base" latinLnBrk="0" hangingPunct="1">
                        <a:lnSpc>
                          <a:spcPct val="100000"/>
                        </a:lnSpc>
                        <a:spcBef>
                          <a:spcPct val="0"/>
                        </a:spcBef>
                        <a:spcAft>
                          <a:spcPct val="0"/>
                        </a:spcAft>
                        <a:buClrTx/>
                        <a:buSzTx/>
                        <a:buFontTx/>
                        <a:buAutoNum type="arabicPeriod"/>
                        <a:tabLst/>
                      </a:pPr>
                      <a:r>
                        <a:rPr kumimoji="0" lang="en-US" sz="1200" b="0" i="0" u="none" strike="noStrike" cap="none" normalizeH="0" baseline="0" dirty="0" smtClean="0">
                          <a:ln>
                            <a:noFill/>
                          </a:ln>
                          <a:solidFill>
                            <a:srgbClr val="000000"/>
                          </a:solidFill>
                          <a:effectLst/>
                          <a:latin typeface="Tw Cen MT" charset="0"/>
                          <a:ea typeface="ＭＳ Ｐゴシック" charset="-128"/>
                          <a:cs typeface="Arial" charset="0"/>
                        </a:rPr>
                        <a:t>Reliability and Responsibility</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extLst>
      <p:ext uri="{BB962C8B-B14F-4D97-AF65-F5344CB8AC3E}">
        <p14:creationId xmlns:p14="http://schemas.microsoft.com/office/powerpoint/2010/main" val="2312878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55815"/>
          <a:stretch/>
        </p:blipFill>
        <p:spPr bwMode="auto">
          <a:xfrm>
            <a:off x="2" y="1123951"/>
            <a:ext cx="9277351" cy="398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14"/>
          <p:cNvSpPr txBox="1"/>
          <p:nvPr/>
        </p:nvSpPr>
        <p:spPr>
          <a:xfrm>
            <a:off x="3567114" y="0"/>
            <a:ext cx="2009775" cy="838200"/>
          </a:xfrm>
          <a:prstGeom prst="rect">
            <a:avLst/>
          </a:prstGeom>
          <a:noFill/>
        </p:spPr>
        <p:txBody>
          <a:bodyPr wrap="square" lIns="91429" tIns="45714" rIns="91429" bIns="45714" rtlCol="0" anchor="ctr">
            <a:noAutofit/>
          </a:bodyPr>
          <a:lstStyle/>
          <a:p>
            <a:pPr algn="ctr">
              <a:spcAft>
                <a:spcPts val="600"/>
              </a:spcAft>
            </a:pPr>
            <a:r>
              <a:rPr lang="en-US" sz="3200" b="1" dirty="0">
                <a:solidFill>
                  <a:schemeClr val="accent6">
                    <a:lumMod val="75000"/>
                  </a:schemeClr>
                </a:solidFill>
                <a:latin typeface="Century Gothic" pitchFamily="34" charset="0"/>
              </a:rPr>
              <a:t>Indicator</a:t>
            </a:r>
          </a:p>
        </p:txBody>
      </p:sp>
      <p:sp>
        <p:nvSpPr>
          <p:cNvPr id="16" name="TextBox 15"/>
          <p:cNvSpPr txBox="1"/>
          <p:nvPr/>
        </p:nvSpPr>
        <p:spPr>
          <a:xfrm>
            <a:off x="6777039" y="9525"/>
            <a:ext cx="2009775" cy="838200"/>
          </a:xfrm>
          <a:prstGeom prst="rect">
            <a:avLst/>
          </a:prstGeom>
          <a:noFill/>
        </p:spPr>
        <p:txBody>
          <a:bodyPr wrap="square" lIns="91429" tIns="45714" rIns="91429" bIns="45714" rtlCol="0" anchor="ctr">
            <a:noAutofit/>
          </a:bodyPr>
          <a:lstStyle/>
          <a:p>
            <a:pPr algn="ctr">
              <a:spcAft>
                <a:spcPts val="600"/>
              </a:spcAft>
            </a:pPr>
            <a:r>
              <a:rPr lang="en-US" sz="3200" b="1" dirty="0">
                <a:solidFill>
                  <a:schemeClr val="accent3">
                    <a:lumMod val="75000"/>
                  </a:schemeClr>
                </a:solidFill>
                <a:latin typeface="Century Gothic" pitchFamily="34" charset="0"/>
              </a:rPr>
              <a:t>Element</a:t>
            </a:r>
          </a:p>
        </p:txBody>
      </p:sp>
      <p:sp>
        <p:nvSpPr>
          <p:cNvPr id="12" name="TextBox 11"/>
          <p:cNvSpPr txBox="1"/>
          <p:nvPr/>
        </p:nvSpPr>
        <p:spPr>
          <a:xfrm>
            <a:off x="266703" y="0"/>
            <a:ext cx="2009775" cy="838200"/>
          </a:xfrm>
          <a:prstGeom prst="rect">
            <a:avLst/>
          </a:prstGeom>
          <a:noFill/>
        </p:spPr>
        <p:txBody>
          <a:bodyPr wrap="square" lIns="91429" tIns="45714" rIns="91429" bIns="45714" rtlCol="0" anchor="ctr">
            <a:noAutofit/>
          </a:bodyPr>
          <a:lstStyle/>
          <a:p>
            <a:pPr algn="ctr">
              <a:spcAft>
                <a:spcPts val="600"/>
              </a:spcAft>
            </a:pPr>
            <a:r>
              <a:rPr lang="en-US" sz="3200" b="1" dirty="0">
                <a:solidFill>
                  <a:schemeClr val="accent2">
                    <a:lumMod val="50000"/>
                  </a:schemeClr>
                </a:solidFill>
                <a:latin typeface="Century Gothic" pitchFamily="34" charset="0"/>
              </a:rPr>
              <a:t>Standard</a:t>
            </a:r>
          </a:p>
        </p:txBody>
      </p:sp>
      <p:cxnSp>
        <p:nvCxnSpPr>
          <p:cNvPr id="8" name="Straight Arrow Connector 7"/>
          <p:cNvCxnSpPr>
            <a:stCxn id="15" idx="2"/>
          </p:cNvCxnSpPr>
          <p:nvPr/>
        </p:nvCxnSpPr>
        <p:spPr>
          <a:xfrm flipH="1">
            <a:off x="635799" y="838202"/>
            <a:ext cx="3936205" cy="1495425"/>
          </a:xfrm>
          <a:prstGeom prst="straightConnector1">
            <a:avLst/>
          </a:prstGeom>
          <a:ln w="762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12" idx="2"/>
          </p:cNvCxnSpPr>
          <p:nvPr/>
        </p:nvCxnSpPr>
        <p:spPr>
          <a:xfrm flipH="1">
            <a:off x="533404" y="838200"/>
            <a:ext cx="738187" cy="476250"/>
          </a:xfrm>
          <a:prstGeom prst="straightConnector1">
            <a:avLst/>
          </a:prstGeom>
          <a:ln w="7620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16" idx="2"/>
          </p:cNvCxnSpPr>
          <p:nvPr/>
        </p:nvCxnSpPr>
        <p:spPr>
          <a:xfrm flipH="1">
            <a:off x="819153" y="847727"/>
            <a:ext cx="6962775" cy="2600325"/>
          </a:xfrm>
          <a:prstGeom prst="straightConnector1">
            <a:avLst/>
          </a:prstGeom>
          <a:ln w="762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0607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idx="4294967295"/>
          </p:nvPr>
        </p:nvSpPr>
        <p:spPr bwMode="auto">
          <a:ln>
            <a:miter lim="800000"/>
            <a:headEnd/>
            <a:tailEnd/>
          </a:ln>
        </p:spPr>
        <p:txBody>
          <a:bodyPr/>
          <a:lstStyle/>
          <a:p>
            <a:pPr indent="0"/>
            <a:r>
              <a:rPr lang="en-US" dirty="0" smtClean="0"/>
              <a:t>The Overall Rating</a:t>
            </a:r>
            <a:endParaRPr dirty="0" smtClean="0"/>
          </a:p>
        </p:txBody>
      </p:sp>
      <p:sp>
        <p:nvSpPr>
          <p:cNvPr id="3" name="Slide Number Placeholder 2"/>
          <p:cNvSpPr>
            <a:spLocks noGrp="1"/>
          </p:cNvSpPr>
          <p:nvPr>
            <p:ph type="sldNum" sz="quarter" idx="10"/>
          </p:nvPr>
        </p:nvSpPr>
        <p:spPr/>
        <p:txBody>
          <a:bodyPr/>
          <a:lstStyle/>
          <a:p>
            <a:pPr>
              <a:defRPr/>
            </a:pPr>
            <a:fld id="{92A2169C-A377-4ACF-80CA-3F66451E1071}" type="slidenum">
              <a:rPr lang="en-US" smtClean="0"/>
              <a:pPr>
                <a:defRPr/>
              </a:pPr>
              <a:t>5</a:t>
            </a:fld>
            <a:endParaRPr lang="en-US"/>
          </a:p>
        </p:txBody>
      </p:sp>
      <p:sp>
        <p:nvSpPr>
          <p:cNvPr id="8" name="Content Placeholder 2"/>
          <p:cNvSpPr txBox="1">
            <a:spLocks/>
          </p:cNvSpPr>
          <p:nvPr/>
        </p:nvSpPr>
        <p:spPr>
          <a:xfrm>
            <a:off x="457200" y="1314450"/>
            <a:ext cx="8229600" cy="4525963"/>
          </a:xfrm>
          <a:prstGeom prst="rect">
            <a:avLst/>
          </a:prstGeom>
        </p:spPr>
        <p:txBody>
          <a:bodyPr>
            <a:noAutofit/>
          </a:bodyPr>
          <a:lstStyle>
            <a:lvl1pPr marL="226987" indent="-226987" algn="l" defTabSz="912706" rtl="0" eaLnBrk="0" fontAlgn="base" hangingPunct="0">
              <a:spcBef>
                <a:spcPct val="0"/>
              </a:spcBef>
              <a:spcAft>
                <a:spcPts val="1000"/>
              </a:spcAft>
              <a:buFont typeface="Arial" charset="0"/>
              <a:buChar char="•"/>
              <a:defRPr sz="2000" b="1" kern="1200">
                <a:solidFill>
                  <a:srgbClr val="334B9C"/>
                </a:solidFill>
                <a:latin typeface="+mn-lt"/>
                <a:ea typeface="ＭＳ Ｐゴシック" charset="-128"/>
                <a:cs typeface="ＭＳ Ｐゴシック" charset="-128"/>
              </a:defRPr>
            </a:lvl1pPr>
            <a:lvl2pPr marL="455560" indent="-226987" algn="l" defTabSz="912706" rtl="0" eaLnBrk="0" fontAlgn="base" hangingPunct="0">
              <a:spcBef>
                <a:spcPct val="0"/>
              </a:spcBef>
              <a:spcAft>
                <a:spcPts val="1000"/>
              </a:spcAft>
              <a:buFont typeface="Courier New" pitchFamily="49" charset="0"/>
              <a:buChar char="­"/>
              <a:defRPr sz="2800" kern="1200">
                <a:solidFill>
                  <a:srgbClr val="334B9C"/>
                </a:solidFill>
                <a:latin typeface="+mn-lt"/>
                <a:ea typeface="ＭＳ Ｐゴシック" charset="-128"/>
                <a:cs typeface="Miriam" pitchFamily="2" charset="-79"/>
              </a:defRPr>
            </a:lvl2pPr>
            <a:lvl3pPr marL="626990" indent="-163494" algn="l" defTabSz="912706" rtl="0" eaLnBrk="0" fontAlgn="base" hangingPunct="0">
              <a:spcBef>
                <a:spcPct val="0"/>
              </a:spcBef>
              <a:spcAft>
                <a:spcPts val="1000"/>
              </a:spcAft>
              <a:buFont typeface="Arial" charset="0"/>
              <a:buChar char="•"/>
              <a:defRPr sz="1400" kern="1200">
                <a:solidFill>
                  <a:srgbClr val="334B9C"/>
                </a:solidFill>
                <a:latin typeface="+mj-lt"/>
                <a:ea typeface="ＭＳ Ｐゴシック" charset="-128"/>
                <a:cs typeface="Miriam" pitchFamily="34" charset="-79"/>
              </a:defRPr>
            </a:lvl3pPr>
            <a:lvl4pPr marL="1598426" indent="-226987" algn="l" defTabSz="912706" rtl="0" eaLnBrk="0" fontAlgn="base" hangingPunct="0">
              <a:spcBef>
                <a:spcPct val="20000"/>
              </a:spcBef>
              <a:spcAft>
                <a:spcPct val="0"/>
              </a:spcAft>
              <a:buFont typeface="Arial" charset="0"/>
              <a:buChar char="–"/>
              <a:defRPr sz="2400" kern="1200">
                <a:solidFill>
                  <a:srgbClr val="2F58A7"/>
                </a:solidFill>
                <a:latin typeface="+mj-lt"/>
                <a:ea typeface="ＭＳ Ｐゴシック" charset="-128"/>
                <a:cs typeface="Miriam" pitchFamily="34" charset="-79"/>
              </a:defRPr>
            </a:lvl4pPr>
            <a:lvl5pPr marL="2055573" indent="-226987" algn="l" defTabSz="912706" rtl="0" eaLnBrk="0" fontAlgn="base" hangingPunct="0">
              <a:spcBef>
                <a:spcPct val="20000"/>
              </a:spcBef>
              <a:spcAft>
                <a:spcPct val="0"/>
              </a:spcAft>
              <a:buFont typeface="Arial" charset="0"/>
              <a:buChar char="»"/>
              <a:defRPr sz="2400" kern="1200">
                <a:solidFill>
                  <a:srgbClr val="2F58A7"/>
                </a:solidFill>
                <a:latin typeface="+mj-lt"/>
                <a:ea typeface="ＭＳ Ｐゴシック" charset="-128"/>
                <a:cs typeface="Miriam" pitchFamily="34" charset="-79"/>
              </a:defRPr>
            </a:lvl5pPr>
            <a:lvl6pPr marL="2514198" indent="-228563" algn="l" defTabSz="91425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25" indent="-228563" algn="l" defTabSz="91425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451" indent="-228563" algn="l" defTabSz="91425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78" indent="-228563" algn="l" defTabSz="91425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latin typeface="+mj-lt"/>
              </a:rPr>
              <a:t>There are 4 standards</a:t>
            </a:r>
          </a:p>
          <a:p>
            <a:pPr lvl="1"/>
            <a:r>
              <a:rPr lang="en-US" sz="2400" dirty="0" smtClean="0">
                <a:latin typeface="+mj-lt"/>
              </a:rPr>
              <a:t>Teachers are assessed for proficiency in each standard</a:t>
            </a:r>
          </a:p>
          <a:p>
            <a:r>
              <a:rPr lang="en-US" sz="2800" dirty="0" smtClean="0">
                <a:latin typeface="+mj-lt"/>
              </a:rPr>
              <a:t>Everyone sets 2 goals:</a:t>
            </a:r>
          </a:p>
          <a:p>
            <a:pPr lvl="1"/>
            <a:r>
              <a:rPr lang="en-US" sz="2400" dirty="0" smtClean="0">
                <a:latin typeface="+mj-lt"/>
              </a:rPr>
              <a:t>A goal for student learning </a:t>
            </a:r>
          </a:p>
          <a:p>
            <a:pPr lvl="2"/>
            <a:r>
              <a:rPr lang="en-US" sz="2400" i="1" dirty="0" smtClean="0"/>
              <a:t>tied to data</a:t>
            </a:r>
          </a:p>
          <a:p>
            <a:pPr lvl="1"/>
            <a:r>
              <a:rPr lang="en-US" sz="2400" dirty="0" smtClean="0">
                <a:latin typeface="+mj-lt"/>
              </a:rPr>
              <a:t>A goal for professional practice </a:t>
            </a:r>
          </a:p>
          <a:p>
            <a:pPr lvl="2"/>
            <a:r>
              <a:rPr lang="en-US" sz="2400" i="1" dirty="0" smtClean="0"/>
              <a:t>tied to rubric</a:t>
            </a:r>
          </a:p>
          <a:p>
            <a:pPr lvl="2"/>
            <a:r>
              <a:rPr lang="en-US" sz="2400" i="1" dirty="0"/>
              <a:t>w</a:t>
            </a:r>
            <a:r>
              <a:rPr lang="en-US" sz="2400" i="1" dirty="0" smtClean="0"/>
              <a:t>ill help you accomplish your student learning goal</a:t>
            </a:r>
            <a:endParaRPr lang="en-US" sz="2400" i="1" dirty="0"/>
          </a:p>
        </p:txBody>
      </p:sp>
    </p:spTree>
    <p:extLst>
      <p:ext uri="{BB962C8B-B14F-4D97-AF65-F5344CB8AC3E}">
        <p14:creationId xmlns:p14="http://schemas.microsoft.com/office/powerpoint/2010/main" val="371408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idx="4294967295"/>
          </p:nvPr>
        </p:nvSpPr>
        <p:spPr bwMode="auto">
          <a:ln>
            <a:miter lim="800000"/>
            <a:headEnd/>
            <a:tailEnd/>
          </a:ln>
        </p:spPr>
        <p:txBody>
          <a:bodyPr/>
          <a:lstStyle/>
          <a:p>
            <a:pPr indent="0"/>
            <a:r>
              <a:rPr lang="en-US" dirty="0" smtClean="0"/>
              <a:t>The Overall Rating</a:t>
            </a:r>
            <a:endParaRPr dirty="0" smtClean="0"/>
          </a:p>
        </p:txBody>
      </p:sp>
      <p:sp>
        <p:nvSpPr>
          <p:cNvPr id="3" name="Slide Number Placeholder 2"/>
          <p:cNvSpPr>
            <a:spLocks noGrp="1"/>
          </p:cNvSpPr>
          <p:nvPr>
            <p:ph type="sldNum" sz="quarter" idx="10"/>
          </p:nvPr>
        </p:nvSpPr>
        <p:spPr/>
        <p:txBody>
          <a:bodyPr/>
          <a:lstStyle/>
          <a:p>
            <a:pPr>
              <a:defRPr/>
            </a:pPr>
            <a:fld id="{92A2169C-A377-4ACF-80CA-3F66451E1071}" type="slidenum">
              <a:rPr lang="en-US" smtClean="0"/>
              <a:pPr>
                <a:defRPr/>
              </a:pPr>
              <a:t>6</a:t>
            </a:fld>
            <a:endParaRPr lang="en-US"/>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5" y="1472423"/>
            <a:ext cx="9148435" cy="325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0" y="4723918"/>
            <a:ext cx="3352800" cy="2134082"/>
          </a:xfrm>
          <a:prstGeom prst="rect">
            <a:avLst/>
          </a:prstGeom>
          <a:noFill/>
        </p:spPr>
        <p:txBody>
          <a:bodyPr wrap="square" lIns="91440" rtlCol="0" anchor="ctr">
            <a:noAutofit/>
          </a:bodyPr>
          <a:lstStyle/>
          <a:p>
            <a:pPr>
              <a:spcAft>
                <a:spcPts val="600"/>
              </a:spcAft>
            </a:pPr>
            <a:r>
              <a:rPr lang="en-US" sz="4000" dirty="0" smtClean="0">
                <a:solidFill>
                  <a:srgbClr val="334B9C"/>
                </a:solidFill>
                <a:latin typeface="Century Gothic" pitchFamily="34" charset="0"/>
              </a:rPr>
              <a:t>At least one SL and one PP goal</a:t>
            </a:r>
          </a:p>
        </p:txBody>
      </p:sp>
      <p:sp>
        <p:nvSpPr>
          <p:cNvPr id="4" name="TextBox 3"/>
          <p:cNvSpPr txBox="1"/>
          <p:nvPr/>
        </p:nvSpPr>
        <p:spPr>
          <a:xfrm>
            <a:off x="4476750" y="4723917"/>
            <a:ext cx="3886200" cy="2134083"/>
          </a:xfrm>
          <a:prstGeom prst="rect">
            <a:avLst/>
          </a:prstGeom>
          <a:noFill/>
        </p:spPr>
        <p:txBody>
          <a:bodyPr wrap="square" lIns="91440" rtlCol="0" anchor="ctr">
            <a:noAutofit/>
          </a:bodyPr>
          <a:lstStyle/>
          <a:p>
            <a:pPr algn="ctr">
              <a:spcAft>
                <a:spcPts val="600"/>
              </a:spcAft>
            </a:pPr>
            <a:r>
              <a:rPr lang="en-US" sz="4000" dirty="0" smtClean="0">
                <a:solidFill>
                  <a:srgbClr val="334B9C"/>
                </a:solidFill>
                <a:latin typeface="Century Gothic" pitchFamily="34" charset="0"/>
              </a:rPr>
              <a:t>Ratings on the Four Standards of the Rubric</a:t>
            </a:r>
          </a:p>
        </p:txBody>
      </p:sp>
      <p:sp>
        <p:nvSpPr>
          <p:cNvPr id="5" name="TextBox 4"/>
          <p:cNvSpPr txBox="1"/>
          <p:nvPr/>
        </p:nvSpPr>
        <p:spPr>
          <a:xfrm>
            <a:off x="3200400" y="4723918"/>
            <a:ext cx="1276350" cy="2134082"/>
          </a:xfrm>
          <a:prstGeom prst="rect">
            <a:avLst/>
          </a:prstGeom>
          <a:noFill/>
        </p:spPr>
        <p:txBody>
          <a:bodyPr wrap="square" lIns="91440" rtlCol="0" anchor="ctr">
            <a:noAutofit/>
          </a:bodyPr>
          <a:lstStyle/>
          <a:p>
            <a:pPr algn="ctr">
              <a:spcAft>
                <a:spcPts val="600"/>
              </a:spcAft>
            </a:pPr>
            <a:r>
              <a:rPr lang="en-US" sz="6000" dirty="0" smtClean="0">
                <a:solidFill>
                  <a:srgbClr val="334B9C"/>
                </a:solidFill>
                <a:latin typeface="Century Gothic" pitchFamily="34" charset="0"/>
              </a:rPr>
              <a:t>+</a:t>
            </a:r>
          </a:p>
        </p:txBody>
      </p:sp>
    </p:spTree>
    <p:extLst>
      <p:ext uri="{BB962C8B-B14F-4D97-AF65-F5344CB8AC3E}">
        <p14:creationId xmlns:p14="http://schemas.microsoft.com/office/powerpoint/2010/main" val="2337255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lock Arc 1"/>
          <p:cNvSpPr/>
          <p:nvPr/>
        </p:nvSpPr>
        <p:spPr bwMode="auto">
          <a:xfrm>
            <a:off x="1306513" y="1392238"/>
            <a:ext cx="6499225" cy="3767137"/>
          </a:xfrm>
          <a:prstGeom prst="blockArc">
            <a:avLst>
              <a:gd name="adj1" fmla="val 10958975"/>
              <a:gd name="adj2" fmla="val 26368"/>
              <a:gd name="adj3" fmla="val 31319"/>
            </a:avLst>
          </a:prstGeom>
          <a:solidFill>
            <a:srgbClr val="CED6ED"/>
          </a:solidFill>
          <a:ln w="6350" algn="ctr">
            <a:solidFill>
              <a:srgbClr val="334B9C"/>
            </a:solidFill>
            <a:round/>
            <a:headEnd/>
            <a:tailEnd/>
          </a:ln>
        </p:spPr>
        <p:txBody>
          <a:bodyPr anchor="ctr"/>
          <a:lstStyle/>
          <a:p>
            <a:pPr algn="ctr">
              <a:spcAft>
                <a:spcPts val="600"/>
              </a:spcAft>
              <a:defRPr/>
            </a:pPr>
            <a:endParaRPr lang="en-US">
              <a:solidFill>
                <a:srgbClr val="334B9C"/>
              </a:solidFill>
              <a:latin typeface="Century Gothic" charset="0"/>
              <a:ea typeface="ＭＳ Ｐゴシック" charset="-128"/>
              <a:cs typeface="Arial" charset="0"/>
            </a:endParaRPr>
          </a:p>
        </p:txBody>
      </p:sp>
      <p:sp>
        <p:nvSpPr>
          <p:cNvPr id="33795" name="Text Box 6"/>
          <p:cNvSpPr txBox="1">
            <a:spLocks noChangeArrowheads="1"/>
          </p:cNvSpPr>
          <p:nvPr/>
        </p:nvSpPr>
        <p:spPr bwMode="auto">
          <a:xfrm>
            <a:off x="2820988" y="1539875"/>
            <a:ext cx="352901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defTabSz="91122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91122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91122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911225" eaLnBrk="0" fontAlgn="base" hangingPunct="0">
              <a:spcBef>
                <a:spcPct val="0"/>
              </a:spcBef>
              <a:spcAft>
                <a:spcPct val="0"/>
              </a:spcAft>
              <a:defRPr sz="1600">
                <a:solidFill>
                  <a:schemeClr val="tx1"/>
                </a:solidFill>
                <a:latin typeface="Arial" pitchFamily="34" charset="0"/>
                <a:cs typeface="Arial" pitchFamily="34" charset="0"/>
              </a:defRPr>
            </a:lvl9pPr>
          </a:lstStyle>
          <a:p>
            <a:pPr algn="ctr" eaLnBrk="1" hangingPunct="1">
              <a:spcBef>
                <a:spcPct val="50000"/>
              </a:spcBef>
            </a:pPr>
            <a:r>
              <a:rPr lang="en-US" sz="2400" b="1">
                <a:solidFill>
                  <a:schemeClr val="tx2"/>
                </a:solidFill>
                <a:latin typeface="Century Gothic" pitchFamily="34" charset="0"/>
                <a:ea typeface="ＭＳ Ｐゴシック" pitchFamily="34" charset="-128"/>
              </a:rPr>
              <a:t>School-wide Analysis &amp; Goal-Setting</a:t>
            </a:r>
          </a:p>
        </p:txBody>
      </p:sp>
      <p:sp>
        <p:nvSpPr>
          <p:cNvPr id="88067" name="Rectangle 4"/>
          <p:cNvSpPr>
            <a:spLocks noChangeArrowheads="1"/>
          </p:cNvSpPr>
          <p:nvPr/>
        </p:nvSpPr>
        <p:spPr bwMode="auto">
          <a:xfrm>
            <a:off x="0" y="0"/>
            <a:ext cx="9144000" cy="1143000"/>
          </a:xfrm>
          <a:prstGeom prst="rect">
            <a:avLst/>
          </a:prstGeom>
          <a:solidFill>
            <a:srgbClr val="CED6ED"/>
          </a:solidFill>
          <a:ln w="76200">
            <a:solidFill>
              <a:srgbClr val="899ACE"/>
            </a:solidFill>
            <a:miter lim="800000"/>
            <a:headEnd/>
            <a:tailEnd/>
          </a:ln>
        </p:spPr>
        <p:txBody>
          <a:bodyPr lIns="457146" tIns="0" rIns="455274" bIns="0" anchor="b"/>
          <a:lstStyle/>
          <a:p>
            <a:pPr defTabSz="912706">
              <a:defRPr/>
            </a:pPr>
            <a:r>
              <a:rPr lang="en-US" sz="2800" dirty="0">
                <a:solidFill>
                  <a:srgbClr val="334B9C"/>
                </a:solidFill>
                <a:latin typeface="+mj-lt"/>
                <a:ea typeface="ＭＳ Ｐゴシック" charset="-128"/>
                <a:cs typeface="+mn-cs"/>
                <a:sym typeface="Lucida Grande" charset="0"/>
              </a:rPr>
              <a:t>School-wide goals &amp; priorities should guide the</a:t>
            </a:r>
          </a:p>
          <a:p>
            <a:pPr defTabSz="912706">
              <a:defRPr/>
            </a:pPr>
            <a:r>
              <a:rPr lang="en-US" sz="2800" dirty="0">
                <a:solidFill>
                  <a:srgbClr val="334B9C"/>
                </a:solidFill>
                <a:latin typeface="+mj-lt"/>
                <a:ea typeface="ＭＳ Ｐゴシック" charset="-128"/>
                <a:cs typeface="+mn-cs"/>
                <a:sym typeface="Lucida Grande" charset="0"/>
              </a:rPr>
              <a:t>Five Step Evaluation System Cycle</a:t>
            </a:r>
          </a:p>
        </p:txBody>
      </p:sp>
      <p:graphicFrame>
        <p:nvGraphicFramePr>
          <p:cNvPr id="7" name="Content Placeholder 3"/>
          <p:cNvGraphicFramePr>
            <a:graphicFrameLocks/>
          </p:cNvGraphicFramePr>
          <p:nvPr/>
        </p:nvGraphicFramePr>
        <p:xfrm>
          <a:off x="881733" y="2837327"/>
          <a:ext cx="7448032" cy="39390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3798" name="Slide Number Placeholder 8"/>
          <p:cNvSpPr>
            <a:spLocks noGrp="1"/>
          </p:cNvSpPr>
          <p:nvPr>
            <p:ph type="sldNum" sz="quarter" idx="10"/>
          </p:nvPr>
        </p:nvSpPr>
        <p:spPr bwMode="auto">
          <a:xfrm>
            <a:off x="6934200"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defTabSz="91122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91122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91122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911225" eaLnBrk="0" fontAlgn="base" hangingPunct="0">
              <a:spcBef>
                <a:spcPct val="0"/>
              </a:spcBef>
              <a:spcAft>
                <a:spcPct val="0"/>
              </a:spcAft>
              <a:defRPr sz="1600">
                <a:solidFill>
                  <a:schemeClr val="tx1"/>
                </a:solidFill>
                <a:latin typeface="Arial" pitchFamily="34" charset="0"/>
                <a:cs typeface="Arial" pitchFamily="34" charset="0"/>
              </a:defRPr>
            </a:lvl9pPr>
          </a:lstStyle>
          <a:p>
            <a:pPr eaLnBrk="1" hangingPunct="1"/>
            <a:fld id="{7F9DD02B-09B4-407F-95D8-BEF195596790}" type="slidenum">
              <a:rPr lang="en-US" sz="1200" smtClean="0">
                <a:solidFill>
                  <a:srgbClr val="334B9C"/>
                </a:solidFill>
                <a:latin typeface="Garamond" pitchFamily="18" charset="0"/>
                <a:ea typeface="ＭＳ Ｐゴシック" pitchFamily="34" charset="-128"/>
              </a:rPr>
              <a:pPr eaLnBrk="1" hangingPunct="1"/>
              <a:t>7</a:t>
            </a:fld>
            <a:endParaRPr lang="en-US" sz="1200" smtClean="0">
              <a:solidFill>
                <a:srgbClr val="334B9C"/>
              </a:solidFill>
              <a:latin typeface="Garamond" pitchFamily="18" charset="0"/>
              <a:ea typeface="ＭＳ Ｐゴシック" pitchFamily="34" charset="-128"/>
            </a:endParaRPr>
          </a:p>
        </p:txBody>
      </p:sp>
      <p:cxnSp>
        <p:nvCxnSpPr>
          <p:cNvPr id="4" name="Straight Arrow Connector 3"/>
          <p:cNvCxnSpPr>
            <a:stCxn id="33795" idx="2"/>
          </p:cNvCxnSpPr>
          <p:nvPr/>
        </p:nvCxnSpPr>
        <p:spPr>
          <a:xfrm rot="16200000" flipH="1">
            <a:off x="4295776" y="2660650"/>
            <a:ext cx="614362" cy="33337"/>
          </a:xfrm>
          <a:prstGeom prst="straightConnector1">
            <a:avLst/>
          </a:prstGeom>
          <a:ln w="57150">
            <a:solidFill>
              <a:schemeClr val="accent6">
                <a:lumMod val="60000"/>
                <a:lumOff val="40000"/>
              </a:schemeClr>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8675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a:ln>
            <a:miter lim="800000"/>
            <a:headEnd/>
            <a:tailEnd/>
          </a:ln>
        </p:spPr>
        <p:txBody>
          <a:bodyPr/>
          <a:lstStyle/>
          <a:p>
            <a:r>
              <a:rPr lang="en-US" b="0" dirty="0" smtClean="0"/>
              <a:t>Your Context</a:t>
            </a:r>
            <a:endParaRPr b="0" dirty="0" smtClean="0"/>
          </a:p>
        </p:txBody>
      </p:sp>
      <p:sp>
        <p:nvSpPr>
          <p:cNvPr id="22531" name="Content Placeholder 2"/>
          <p:cNvSpPr>
            <a:spLocks noGrp="1"/>
          </p:cNvSpPr>
          <p:nvPr>
            <p:ph idx="1"/>
          </p:nvPr>
        </p:nvSpPr>
        <p:spPr>
          <a:xfrm>
            <a:off x="449264" y="1431930"/>
            <a:ext cx="7818437" cy="2004954"/>
          </a:xfrm>
        </p:spPr>
        <p:txBody>
          <a:bodyPr/>
          <a:lstStyle/>
          <a:p>
            <a:pPr marL="457146" indent="-457146">
              <a:spcAft>
                <a:spcPts val="600"/>
              </a:spcAft>
              <a:buNone/>
            </a:pPr>
            <a:r>
              <a:rPr lang="en-US" sz="2000" dirty="0" smtClean="0"/>
              <a:t> </a:t>
            </a:r>
            <a:endParaRPr lang="en-US" sz="2000" dirty="0"/>
          </a:p>
          <a:p>
            <a:pPr marL="457146" indent="-457146">
              <a:spcAft>
                <a:spcPts val="600"/>
              </a:spcAft>
              <a:buNone/>
            </a:pPr>
            <a:endParaRPr lang="en-US" sz="1800" dirty="0"/>
          </a:p>
          <a:p>
            <a:pPr marL="457146" indent="-457146">
              <a:spcAft>
                <a:spcPts val="600"/>
              </a:spcAft>
              <a:buNone/>
            </a:pPr>
            <a:endParaRPr lang="en-US" sz="1800" dirty="0"/>
          </a:p>
          <a:p>
            <a:pPr marL="457146" indent="-457146">
              <a:buNone/>
            </a:pPr>
            <a:endParaRPr lang="en-US" sz="2000" dirty="0"/>
          </a:p>
          <a:p>
            <a:pPr marL="457146" indent="-457146">
              <a:buNone/>
            </a:pPr>
            <a:endParaRPr lang="en-US" sz="2000" dirty="0"/>
          </a:p>
          <a:p>
            <a:pPr marL="457146" indent="-457146">
              <a:buFont typeface="Arial" charset="0"/>
              <a:buChar char="•"/>
            </a:pPr>
            <a:endParaRPr lang="en-US" sz="2000" dirty="0"/>
          </a:p>
        </p:txBody>
      </p:sp>
      <p:sp>
        <p:nvSpPr>
          <p:cNvPr id="3" name="Slide Number Placeholder 2"/>
          <p:cNvSpPr>
            <a:spLocks noGrp="1"/>
          </p:cNvSpPr>
          <p:nvPr>
            <p:ph type="sldNum" sz="quarter" idx="10"/>
          </p:nvPr>
        </p:nvSpPr>
        <p:spPr/>
        <p:txBody>
          <a:bodyPr/>
          <a:lstStyle/>
          <a:p>
            <a:pPr>
              <a:defRPr/>
            </a:pPr>
            <a:fld id="{1E6ED9B1-EC64-4D8B-AE4A-3B03D085AC81}" type="slidenum">
              <a:rPr lang="en-US" smtClean="0"/>
              <a:pPr>
                <a:defRPr/>
              </a:pPr>
              <a:t>8</a:t>
            </a:fld>
            <a:endParaRPr lang="en-US"/>
          </a:p>
        </p:txBody>
      </p:sp>
      <p:graphicFrame>
        <p:nvGraphicFramePr>
          <p:cNvPr id="4" name="Diagram 3"/>
          <p:cNvGraphicFramePr/>
          <p:nvPr>
            <p:extLst>
              <p:ext uri="{D42A27DB-BD31-4B8C-83A1-F6EECF244321}">
                <p14:modId xmlns:p14="http://schemas.microsoft.com/office/powerpoint/2010/main" val="3904404620"/>
              </p:ext>
            </p:extLst>
          </p:nvPr>
        </p:nvGraphicFramePr>
        <p:xfrm>
          <a:off x="0" y="1144752"/>
          <a:ext cx="9144000" cy="55417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418143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ln>
            <a:miter lim="800000"/>
            <a:headEnd/>
            <a:tailEnd/>
          </a:ln>
        </p:spPr>
        <p:txBody>
          <a:bodyPr/>
          <a:lstStyle/>
          <a:p>
            <a:pPr marL="455613">
              <a:lnSpc>
                <a:spcPct val="100000"/>
              </a:lnSpc>
            </a:pPr>
            <a:r>
              <a:rPr b="0" dirty="0" smtClean="0">
                <a:ea typeface="ＭＳ Ｐゴシック" pitchFamily="34" charset="-128"/>
              </a:rPr>
              <a:t/>
            </a:r>
            <a:br>
              <a:rPr b="0" dirty="0" smtClean="0">
                <a:ea typeface="ＭＳ Ｐゴシック" pitchFamily="34" charset="-128"/>
              </a:rPr>
            </a:br>
            <a:r>
              <a:rPr b="0" dirty="0">
                <a:ea typeface="ＭＳ Ｐゴシック" pitchFamily="34" charset="-128"/>
              </a:rPr>
              <a:t>D</a:t>
            </a:r>
            <a:r>
              <a:rPr b="0" dirty="0" smtClean="0">
                <a:ea typeface="ＭＳ Ｐゴシック" pitchFamily="34" charset="-128"/>
              </a:rPr>
              <a:t>istrict priorities reflected in the teacher rubric:</a:t>
            </a:r>
          </a:p>
        </p:txBody>
      </p:sp>
      <p:graphicFrame>
        <p:nvGraphicFramePr>
          <p:cNvPr id="3" name="Table 2"/>
          <p:cNvGraphicFramePr>
            <a:graphicFrameLocks noGrp="1"/>
          </p:cNvGraphicFramePr>
          <p:nvPr>
            <p:extLst>
              <p:ext uri="{D42A27DB-BD31-4B8C-83A1-F6EECF244321}">
                <p14:modId xmlns:p14="http://schemas.microsoft.com/office/powerpoint/2010/main" val="3296603670"/>
              </p:ext>
            </p:extLst>
          </p:nvPr>
        </p:nvGraphicFramePr>
        <p:xfrm>
          <a:off x="333830" y="1397000"/>
          <a:ext cx="8519884" cy="3615536"/>
        </p:xfrm>
        <a:graphic>
          <a:graphicData uri="http://schemas.openxmlformats.org/drawingml/2006/table">
            <a:tbl>
              <a:tblPr firstRow="1" bandRow="1">
                <a:tableStyleId>{5C22544A-7EE6-4342-B048-85BDC9FD1C3A}</a:tableStyleId>
              </a:tblPr>
              <a:tblGrid>
                <a:gridCol w="3124527"/>
                <a:gridCol w="5395357"/>
              </a:tblGrid>
              <a:tr h="506576">
                <a:tc>
                  <a:txBody>
                    <a:bodyPr/>
                    <a:lstStyle/>
                    <a:p>
                      <a:r>
                        <a:rPr lang="en-US" sz="1800" dirty="0" smtClean="0"/>
                        <a:t>District Priority</a:t>
                      </a:r>
                      <a:endParaRPr lang="en-US" sz="1800" dirty="0"/>
                    </a:p>
                  </a:txBody>
                  <a:tcPr marL="91432" marR="91432"/>
                </a:tc>
                <a:tc>
                  <a:txBody>
                    <a:bodyPr/>
                    <a:lstStyle/>
                    <a:p>
                      <a:r>
                        <a:rPr lang="en-US" sz="1800" dirty="0" smtClean="0"/>
                        <a:t>Element of rubric</a:t>
                      </a:r>
                      <a:endParaRPr lang="en-US" sz="1800" dirty="0"/>
                    </a:p>
                  </a:txBody>
                  <a:tcPr marL="91432" marR="91432"/>
                </a:tc>
              </a:tr>
              <a:tr h="640078">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lang="en-US" sz="1800" b="0" i="1" u="none" strike="noStrike" kern="1200" baseline="0" dirty="0" smtClean="0">
                          <a:solidFill>
                            <a:schemeClr val="dk1"/>
                          </a:solidFill>
                          <a:latin typeface="+mn-lt"/>
                          <a:ea typeface="+mn-ea"/>
                          <a:cs typeface="+mn-cs"/>
                        </a:rPr>
                        <a:t>Professional Growth and Evaluation</a:t>
                      </a:r>
                      <a:endParaRPr lang="en-US" sz="1800" dirty="0"/>
                    </a:p>
                  </a:txBody>
                  <a:tcPr marL="91432" marR="91432"/>
                </a:tc>
                <a:tc>
                  <a:txBody>
                    <a:bodyPr/>
                    <a:lstStyle/>
                    <a:p>
                      <a:r>
                        <a:rPr lang="en-US" sz="1800" dirty="0" smtClean="0"/>
                        <a:t>Goal</a:t>
                      </a:r>
                      <a:r>
                        <a:rPr lang="en-US" sz="1800" baseline="0" dirty="0" smtClean="0"/>
                        <a:t> S</a:t>
                      </a:r>
                      <a:r>
                        <a:rPr lang="en-US" sz="1800" dirty="0" smtClean="0"/>
                        <a:t>etting</a:t>
                      </a:r>
                    </a:p>
                    <a:p>
                      <a:r>
                        <a:rPr lang="en-US" sz="1800" dirty="0" smtClean="0"/>
                        <a:t>(IV-A-2)</a:t>
                      </a:r>
                    </a:p>
                  </a:txBody>
                  <a:tcPr marL="91432" marR="91432"/>
                </a:tc>
              </a:tr>
              <a:tr h="640078">
                <a:tc>
                  <a:txBody>
                    <a:bodyPr/>
                    <a:lstStyle/>
                    <a:p>
                      <a:r>
                        <a:rPr lang="en-US" sz="1800" b="0" i="1" u="none" strike="noStrike" kern="1200" baseline="0" dirty="0" smtClean="0">
                          <a:solidFill>
                            <a:schemeClr val="dk1"/>
                          </a:solidFill>
                          <a:latin typeface="+mn-lt"/>
                          <a:ea typeface="+mn-ea"/>
                          <a:cs typeface="+mn-cs"/>
                        </a:rPr>
                        <a:t>Using Data to Differentiate Instruction</a:t>
                      </a:r>
                      <a:endParaRPr lang="en-US" sz="1800" dirty="0"/>
                    </a:p>
                  </a:txBody>
                  <a:tcPr marL="91432" marR="91432"/>
                </a:tc>
                <a:tc>
                  <a:txBody>
                    <a:bodyPr/>
                    <a:lstStyle/>
                    <a:p>
                      <a:r>
                        <a:rPr lang="en-US" sz="1800" dirty="0" smtClean="0"/>
                        <a:t>Adjustments to Practice</a:t>
                      </a:r>
                    </a:p>
                    <a:p>
                      <a:pPr marL="0" marR="0" indent="0" algn="l" defTabSz="914293" rtl="0" eaLnBrk="1" fontAlgn="auto" latinLnBrk="0" hangingPunct="1">
                        <a:lnSpc>
                          <a:spcPct val="100000"/>
                        </a:lnSpc>
                        <a:spcBef>
                          <a:spcPts val="0"/>
                        </a:spcBef>
                        <a:spcAft>
                          <a:spcPts val="0"/>
                        </a:spcAft>
                        <a:buClrTx/>
                        <a:buSzTx/>
                        <a:buFontTx/>
                        <a:buNone/>
                        <a:tabLst/>
                        <a:defRPr/>
                      </a:pPr>
                      <a:r>
                        <a:rPr lang="en-US" sz="1800" dirty="0" smtClean="0"/>
                        <a:t>(I-B-2</a:t>
                      </a:r>
                      <a:r>
                        <a:rPr lang="en-US" sz="1800" dirty="0" smtClean="0"/>
                        <a:t>)</a:t>
                      </a:r>
                    </a:p>
                    <a:p>
                      <a:pPr marL="0" marR="0" indent="0" algn="l" defTabSz="914293" rtl="0" eaLnBrk="1" fontAlgn="auto" latinLnBrk="0" hangingPunct="1">
                        <a:lnSpc>
                          <a:spcPct val="100000"/>
                        </a:lnSpc>
                        <a:spcBef>
                          <a:spcPts val="0"/>
                        </a:spcBef>
                        <a:spcAft>
                          <a:spcPts val="0"/>
                        </a:spcAft>
                        <a:buClrTx/>
                        <a:buSzTx/>
                        <a:buFontTx/>
                        <a:buNone/>
                        <a:tabLst/>
                        <a:defRPr/>
                      </a:pPr>
                      <a:r>
                        <a:rPr lang="en-US" sz="1800" dirty="0" smtClean="0"/>
                        <a:t>Access to Knowledge </a:t>
                      </a:r>
                      <a:r>
                        <a:rPr lang="en-US" sz="1800" baseline="0" dirty="0" smtClean="0"/>
                        <a:t>(II-D-3)</a:t>
                      </a:r>
                      <a:endParaRPr lang="en-US" sz="1800" dirty="0" smtClean="0"/>
                    </a:p>
                    <a:p>
                      <a:endParaRPr lang="en-US" sz="1800" dirty="0"/>
                    </a:p>
                  </a:txBody>
                  <a:tcPr marL="91432" marR="91432"/>
                </a:tc>
              </a:tr>
              <a:tr h="640078">
                <a:tc>
                  <a:txBody>
                    <a:bodyPr/>
                    <a:lstStyle/>
                    <a:p>
                      <a:r>
                        <a:rPr lang="en-US" sz="1800" b="0" i="1" u="none" strike="noStrike" kern="1200" baseline="0" dirty="0" smtClean="0">
                          <a:solidFill>
                            <a:schemeClr val="dk1"/>
                          </a:solidFill>
                          <a:latin typeface="+mn-lt"/>
                          <a:ea typeface="+mn-ea"/>
                          <a:cs typeface="+mn-cs"/>
                        </a:rPr>
                        <a:t>Increasing Academic Rigor</a:t>
                      </a:r>
                      <a:endParaRPr lang="en-US" sz="1800" dirty="0"/>
                    </a:p>
                  </a:txBody>
                  <a:tcPr marL="91432" marR="91432"/>
                </a:tc>
                <a:tc>
                  <a:txBody>
                    <a:bodyPr/>
                    <a:lstStyle/>
                    <a:p>
                      <a:r>
                        <a:rPr lang="en-US" sz="1800" baseline="0" dirty="0" smtClean="0"/>
                        <a:t>Well-Structured Lessons </a:t>
                      </a:r>
                    </a:p>
                    <a:p>
                      <a:r>
                        <a:rPr lang="en-US" sz="1800" baseline="0" dirty="0" smtClean="0"/>
                        <a:t>(I-A-4)</a:t>
                      </a:r>
                      <a:endParaRPr lang="en-US" sz="1800" dirty="0" smtClean="0"/>
                    </a:p>
                  </a:txBody>
                  <a:tcPr marL="91432" marR="91432"/>
                </a:tc>
              </a:tr>
              <a:tr h="640078">
                <a:tc>
                  <a:txBody>
                    <a:bodyPr/>
                    <a:lstStyle/>
                    <a:p>
                      <a:r>
                        <a:rPr lang="en-US" sz="1800" b="0" i="1" u="none" strike="noStrike" kern="1200" baseline="0" dirty="0" smtClean="0">
                          <a:solidFill>
                            <a:schemeClr val="dk1"/>
                          </a:solidFill>
                          <a:latin typeface="+mn-lt"/>
                          <a:ea typeface="+mn-ea"/>
                          <a:cs typeface="+mn-cs"/>
                        </a:rPr>
                        <a:t>Engaging Families, Community and Partners</a:t>
                      </a:r>
                      <a:endParaRPr lang="en-US" sz="1800" dirty="0"/>
                    </a:p>
                  </a:txBody>
                  <a:tcPr marL="91432" marR="91432"/>
                </a:tc>
                <a:tc>
                  <a:txBody>
                    <a:bodyPr/>
                    <a:lstStyle/>
                    <a:p>
                      <a:r>
                        <a:rPr lang="en-US" sz="1800" dirty="0" smtClean="0"/>
                        <a:t>Parent/Family</a:t>
                      </a:r>
                      <a:r>
                        <a:rPr lang="en-US" sz="1800" baseline="0" dirty="0" smtClean="0"/>
                        <a:t> Engagement (III-A-1) and Two-Way Communication (III-C-1)</a:t>
                      </a:r>
                      <a:endParaRPr lang="en-US" sz="1800" dirty="0"/>
                    </a:p>
                  </a:txBody>
                  <a:tcPr marL="91432" marR="91432"/>
                </a:tc>
              </a:tr>
            </a:tbl>
          </a:graphicData>
        </a:graphic>
      </p:graphicFrame>
      <p:sp>
        <p:nvSpPr>
          <p:cNvPr id="2" name="Slide Number Placeholder 1"/>
          <p:cNvSpPr>
            <a:spLocks noGrp="1"/>
          </p:cNvSpPr>
          <p:nvPr>
            <p:ph type="sldNum" sz="quarter" idx="10"/>
          </p:nvPr>
        </p:nvSpPr>
        <p:spPr/>
        <p:txBody>
          <a:bodyPr/>
          <a:lstStyle/>
          <a:p>
            <a:pPr>
              <a:defRPr/>
            </a:pPr>
            <a:fld id="{1E6ED9B1-EC64-4D8B-AE4A-3B03D085AC81}" type="slidenum">
              <a:rPr lang="en-US" smtClean="0"/>
              <a:pPr>
                <a:defRPr/>
              </a:pPr>
              <a:t>9</a:t>
            </a:fld>
            <a:endParaRPr lang="en-US"/>
          </a:p>
        </p:txBody>
      </p:sp>
    </p:spTree>
    <p:extLst>
      <p:ext uri="{BB962C8B-B14F-4D97-AF65-F5344CB8AC3E}">
        <p14:creationId xmlns:p14="http://schemas.microsoft.com/office/powerpoint/2010/main" val="90249186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4eHxPlGdnUOYBqZ214FaH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rqmV3DtmGkah56HS3PIFc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N8lttQbHdUy.xRX4TCPk_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_X_lZr1NkaHHmJF0W_lR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hO0VwgGei0SELHlJ6yfRDQ"/>
</p:tagLst>
</file>

<file path=ppt/theme/theme1.xml><?xml version="1.0" encoding="utf-8"?>
<a:theme xmlns:a="http://schemas.openxmlformats.org/drawingml/2006/main" name="ERS%20MASTER%20TEMPLATE%20July08">
  <a:themeElements>
    <a:clrScheme name="ERS Master Colors">
      <a:dk1>
        <a:srgbClr val="334B9C"/>
      </a:dk1>
      <a:lt1>
        <a:sysClr val="window" lastClr="FFFFFF"/>
      </a:lt1>
      <a:dk2>
        <a:srgbClr val="1F497D"/>
      </a:dk2>
      <a:lt2>
        <a:srgbClr val="EEECE1"/>
      </a:lt2>
      <a:accent1>
        <a:srgbClr val="334B9C"/>
      </a:accent1>
      <a:accent2>
        <a:srgbClr val="CBD465"/>
      </a:accent2>
      <a:accent3>
        <a:srgbClr val="CED6ED"/>
      </a:accent3>
      <a:accent4>
        <a:srgbClr val="899ACE"/>
      </a:accent4>
      <a:accent5>
        <a:srgbClr val="000000"/>
      </a:accent5>
      <a:accent6>
        <a:srgbClr val="7F7F7F"/>
      </a:accent6>
      <a:hlink>
        <a:srgbClr val="0000FF"/>
      </a:hlink>
      <a:folHlink>
        <a:srgbClr val="800080"/>
      </a:folHlink>
    </a:clrScheme>
    <a:fontScheme name="ERS Theme Font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RS Cont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CED6ED"/>
        </a:solidFill>
        <a:ln w="6350" algn="ctr">
          <a:solidFill>
            <a:srgbClr val="334B9C"/>
          </a:solidFill>
          <a:round/>
          <a:headEnd/>
          <a:tailEnd/>
        </a:ln>
      </a:spPr>
      <a:bodyPr lIns="91440" tIns="45720" rIns="91440" bIns="45720" rtlCol="0" anchor="ctr"/>
      <a:lstStyle>
        <a:defPPr algn="ctr">
          <a:spcAft>
            <a:spcPts val="600"/>
          </a:spcAft>
          <a:defRPr dirty="0" err="1" smtClean="0">
            <a:solidFill>
              <a:srgbClr val="334B9C"/>
            </a:solidFill>
            <a:latin typeface="+mj-lt"/>
          </a:defRPr>
        </a:defPPr>
      </a:lstStyle>
    </a:spDef>
    <a:txDef>
      <a:spPr>
        <a:noFill/>
      </a:spPr>
      <a:bodyPr wrap="square" lIns="91440" rtlCol="0" anchor="ctr">
        <a:noAutofit/>
      </a:bodyPr>
      <a:lstStyle>
        <a:defPPr algn="ctr">
          <a:spcAft>
            <a:spcPts val="600"/>
          </a:spcAft>
          <a:defRPr dirty="0" err="1" smtClean="0">
            <a:solidFill>
              <a:srgbClr val="334B9C"/>
            </a:solidFill>
            <a:latin typeface="Century Gothic" pitchFamily="34" charset="0"/>
          </a:defRPr>
        </a:defPPr>
      </a:lstStyle>
    </a:txDef>
  </a:objectDefaults>
  <a:extraClrSchemeLst/>
</a:theme>
</file>

<file path=ppt/theme/theme3.xml><?xml version="1.0" encoding="utf-8"?>
<a:theme xmlns:a="http://schemas.openxmlformats.org/drawingml/2006/main" name="31_ERS Content">
  <a:themeElements>
    <a:clrScheme name="ERS Master Colors">
      <a:dk1>
        <a:srgbClr val="2F58A7"/>
      </a:dk1>
      <a:lt1>
        <a:sysClr val="window" lastClr="FFFFFF"/>
      </a:lt1>
      <a:dk2>
        <a:srgbClr val="2F58A7"/>
      </a:dk2>
      <a:lt2>
        <a:srgbClr val="FFFFFF"/>
      </a:lt2>
      <a:accent1>
        <a:srgbClr val="334B9C"/>
      </a:accent1>
      <a:accent2>
        <a:srgbClr val="CBD465"/>
      </a:accent2>
      <a:accent3>
        <a:srgbClr val="899ACE"/>
      </a:accent3>
      <a:accent4>
        <a:srgbClr val="E2E7A7"/>
      </a:accent4>
      <a:accent5>
        <a:srgbClr val="CED6ED"/>
      </a:accent5>
      <a:accent6>
        <a:srgbClr val="000000"/>
      </a:accent6>
      <a:hlink>
        <a:srgbClr val="0000FF"/>
      </a:hlink>
      <a:folHlink>
        <a:srgbClr val="800080"/>
      </a:folHlink>
    </a:clrScheme>
    <a:fontScheme name="31_ERS Content">
      <a:majorFont>
        <a:latin typeface="Garamond"/>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CED6ED"/>
        </a:solidFill>
        <a:ln w="6350" algn="ctr">
          <a:solidFill>
            <a:srgbClr val="334B9C"/>
          </a:solidFill>
          <a:round/>
          <a:headEnd/>
          <a:tailEnd/>
        </a:ln>
      </a:spPr>
      <a:bodyPr lIns="91440" tIns="45720" rIns="91440" bIns="45720" rtlCol="0" anchor="ctr"/>
      <a:lstStyle>
        <a:defPPr algn="ctr">
          <a:spcAft>
            <a:spcPts val="600"/>
          </a:spcAft>
          <a:defRPr dirty="0" err="1" smtClean="0">
            <a:solidFill>
              <a:srgbClr val="334B9C"/>
            </a:solidFill>
            <a:latin typeface="+mj-lt"/>
          </a:defRPr>
        </a:defPPr>
      </a:lstStyle>
    </a:spDef>
    <a:txDef>
      <a:spPr>
        <a:noFill/>
      </a:spPr>
      <a:bodyPr wrap="square" lIns="91440" rtlCol="0" anchor="ctr">
        <a:noAutofit/>
      </a:bodyPr>
      <a:lstStyle>
        <a:defPPr algn="ctr">
          <a:spcAft>
            <a:spcPts val="600"/>
          </a:spcAft>
          <a:defRPr dirty="0" err="1" smtClean="0">
            <a:solidFill>
              <a:srgbClr val="334B9C"/>
            </a:solidFill>
            <a:latin typeface="Century Gothic" pitchFamily="34" charset="0"/>
          </a:defRPr>
        </a:defPPr>
      </a:lstStyle>
    </a:txDef>
  </a:objectDefaults>
  <a:extraClrSchemeLst/>
</a:theme>
</file>

<file path=ppt/theme/theme4.xml><?xml version="1.0" encoding="utf-8"?>
<a:theme xmlns:a="http://schemas.openxmlformats.org/drawingml/2006/main" name="16_ERS Content">
  <a:themeElements>
    <a:clrScheme name="ERS Master Colors">
      <a:dk1>
        <a:srgbClr val="2F58A7"/>
      </a:dk1>
      <a:lt1>
        <a:sysClr val="window" lastClr="FFFFFF"/>
      </a:lt1>
      <a:dk2>
        <a:srgbClr val="2F58A7"/>
      </a:dk2>
      <a:lt2>
        <a:srgbClr val="FFFFFF"/>
      </a:lt2>
      <a:accent1>
        <a:srgbClr val="334B9C"/>
      </a:accent1>
      <a:accent2>
        <a:srgbClr val="CBD465"/>
      </a:accent2>
      <a:accent3>
        <a:srgbClr val="899ACE"/>
      </a:accent3>
      <a:accent4>
        <a:srgbClr val="E2E7A7"/>
      </a:accent4>
      <a:accent5>
        <a:srgbClr val="CED6ED"/>
      </a:accent5>
      <a:accent6>
        <a:srgbClr val="000000"/>
      </a:accent6>
      <a:hlink>
        <a:srgbClr val="0000FF"/>
      </a:hlink>
      <a:folHlink>
        <a:srgbClr val="800080"/>
      </a:folHlink>
    </a:clrScheme>
    <a:fontScheme name="16_ERS Content">
      <a:majorFont>
        <a:latin typeface="Garamond"/>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CED6ED"/>
        </a:solidFill>
        <a:ln w="6350" algn="ctr">
          <a:solidFill>
            <a:srgbClr val="334B9C"/>
          </a:solidFill>
          <a:round/>
          <a:headEnd/>
          <a:tailEnd/>
        </a:ln>
      </a:spPr>
      <a:bodyPr lIns="91440" tIns="45720" rIns="91440" bIns="45720" rtlCol="0" anchor="ctr"/>
      <a:lstStyle>
        <a:defPPr algn="ctr">
          <a:spcAft>
            <a:spcPts val="600"/>
          </a:spcAft>
          <a:defRPr dirty="0" err="1" smtClean="0">
            <a:solidFill>
              <a:srgbClr val="334B9C"/>
            </a:solidFill>
            <a:latin typeface="+mj-lt"/>
          </a:defRPr>
        </a:defPPr>
      </a:lstStyle>
    </a:spDef>
    <a:txDef>
      <a:spPr>
        <a:noFill/>
      </a:spPr>
      <a:bodyPr wrap="square" lIns="91440" rtlCol="0" anchor="ctr">
        <a:noAutofit/>
      </a:bodyPr>
      <a:lstStyle>
        <a:defPPr algn="ctr">
          <a:spcAft>
            <a:spcPts val="600"/>
          </a:spcAft>
          <a:defRPr dirty="0" err="1" smtClean="0">
            <a:solidFill>
              <a:srgbClr val="334B9C"/>
            </a:solidFill>
            <a:latin typeface="Century Gothic" pitchFamily="34" charset="0"/>
          </a:defRPr>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ERS%20MASTER%20TEMPLATE%20July08</Template>
  <TotalTime>47850</TotalTime>
  <Words>1485</Words>
  <Application>Microsoft Office PowerPoint</Application>
  <PresentationFormat>On-screen Show (4:3)</PresentationFormat>
  <Paragraphs>305</Paragraphs>
  <Slides>15</Slides>
  <Notes>15</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15</vt:i4>
      </vt:variant>
    </vt:vector>
  </HeadingPairs>
  <TitlesOfParts>
    <vt:vector size="20" baseType="lpstr">
      <vt:lpstr>ERS%20MASTER%20TEMPLATE%20July08</vt:lpstr>
      <vt:lpstr>ERS Content</vt:lpstr>
      <vt:lpstr>31_ERS Content</vt:lpstr>
      <vt:lpstr>16_ERS Content</vt:lpstr>
      <vt:lpstr>think-cell Slide</vt:lpstr>
      <vt:lpstr>Making Evaluation Work at Your School</vt:lpstr>
      <vt:lpstr>PowerPoint Presentation</vt:lpstr>
      <vt:lpstr>Teacher Rubric At-A-Glance </vt:lpstr>
      <vt:lpstr>PowerPoint Presentation</vt:lpstr>
      <vt:lpstr>The Overall Rating</vt:lpstr>
      <vt:lpstr>The Overall Rating</vt:lpstr>
      <vt:lpstr>PowerPoint Presentation</vt:lpstr>
      <vt:lpstr>Your Context</vt:lpstr>
      <vt:lpstr> District priorities reflected in the teacher rubric:</vt:lpstr>
      <vt:lpstr>PowerPoint Presentation</vt:lpstr>
      <vt:lpstr>PowerPoint Presentation</vt:lpstr>
      <vt:lpstr> District priorities reflected in the administrator rubric:</vt:lpstr>
      <vt:lpstr> Writing your own professional practice goal</vt:lpstr>
      <vt:lpstr>PowerPoint Presentation</vt:lpstr>
      <vt:lpstr>Resources, Support, Questions, and Feedback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for District Optimization</dc:title>
  <dc:creator>EXED_Participant</dc:creator>
  <cp:lastModifiedBy>BPS</cp:lastModifiedBy>
  <cp:revision>2115</cp:revision>
  <cp:lastPrinted>2012-08-15T19:07:55Z</cp:lastPrinted>
  <dcterms:created xsi:type="dcterms:W3CDTF">2011-09-28T20:53:01Z</dcterms:created>
  <dcterms:modified xsi:type="dcterms:W3CDTF">2012-08-27T12:36:56Z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0x01010077E28CFCE79E9D4AB1516EDB14A7367A</vt:lpwstr>
  </property>
  <property fmtid="{D5CDD505-2E9C-101B-9397-08002B2CF9AE}" pid="3" name="Order">
    <vt:r8>3100</vt:r8>
  </property>
  <property fmtid="{D5CDD505-2E9C-101B-9397-08002B2CF9AE}" pid="4" name="Document Contact">
    <vt:lpwstr>24;#Coralie DiTommaso</vt:lpwstr>
  </property>
  <property fmtid="{D5CDD505-2E9C-101B-9397-08002B2CF9AE}" pid="5" name="Key Words">
    <vt:lpwstr>powerpoint template</vt:lpwstr>
  </property>
  <property fmtid="{D5CDD505-2E9C-101B-9397-08002B2CF9AE}" pid="6" name="Document Name">
    <vt:lpwstr>PowerPoint template</vt:lpwstr>
  </property>
  <property fmtid="{D5CDD505-2E9C-101B-9397-08002B2CF9AE}" pid="7" name="Tags">
    <vt:lpwstr>Enter Choice #1</vt:lpwstr>
  </property>
  <property fmtid="{D5CDD505-2E9C-101B-9397-08002B2CF9AE}" pid="8" name="Description0">
    <vt:lpwstr/>
  </property>
  <property fmtid="{D5CDD505-2E9C-101B-9397-08002B2CF9AE}" pid="9" name="Recency Date">
    <vt:lpwstr>2008-11-06T02:00:00Z</vt:lpwstr>
  </property>
  <property fmtid="{D5CDD505-2E9C-101B-9397-08002B2CF9AE}" pid="10" name="Resource Type">
    <vt:lpwstr>ERS Templates &amp; Slides</vt:lpwstr>
  </property>
</Properties>
</file>