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873" r:id="rId2"/>
    <p:sldMasterId id="2147483877" r:id="rId3"/>
    <p:sldMasterId id="2147483879" r:id="rId4"/>
  </p:sldMasterIdLst>
  <p:notesMasterIdLst>
    <p:notesMasterId r:id="rId45"/>
  </p:notesMasterIdLst>
  <p:handoutMasterIdLst>
    <p:handoutMasterId r:id="rId46"/>
  </p:handoutMasterIdLst>
  <p:sldIdLst>
    <p:sldId id="696" r:id="rId5"/>
    <p:sldId id="866" r:id="rId6"/>
    <p:sldId id="796" r:id="rId7"/>
    <p:sldId id="951" r:id="rId8"/>
    <p:sldId id="975" r:id="rId9"/>
    <p:sldId id="950" r:id="rId10"/>
    <p:sldId id="808" r:id="rId11"/>
    <p:sldId id="982" r:id="rId12"/>
    <p:sldId id="810" r:id="rId13"/>
    <p:sldId id="863" r:id="rId14"/>
    <p:sldId id="871" r:id="rId15"/>
    <p:sldId id="958" r:id="rId16"/>
    <p:sldId id="873" r:id="rId17"/>
    <p:sldId id="965" r:id="rId18"/>
    <p:sldId id="904" r:id="rId19"/>
    <p:sldId id="884" r:id="rId20"/>
    <p:sldId id="888" r:id="rId21"/>
    <p:sldId id="890" r:id="rId22"/>
    <p:sldId id="954" r:id="rId23"/>
    <p:sldId id="977" r:id="rId24"/>
    <p:sldId id="972" r:id="rId25"/>
    <p:sldId id="875" r:id="rId26"/>
    <p:sldId id="820" r:id="rId27"/>
    <p:sldId id="847" r:id="rId28"/>
    <p:sldId id="828" r:id="rId29"/>
    <p:sldId id="981" r:id="rId30"/>
    <p:sldId id="974" r:id="rId31"/>
    <p:sldId id="980" r:id="rId32"/>
    <p:sldId id="957" r:id="rId33"/>
    <p:sldId id="983" r:id="rId34"/>
    <p:sldId id="885" r:id="rId35"/>
    <p:sldId id="959" r:id="rId36"/>
    <p:sldId id="960" r:id="rId37"/>
    <p:sldId id="970" r:id="rId38"/>
    <p:sldId id="971" r:id="rId39"/>
    <p:sldId id="962" r:id="rId40"/>
    <p:sldId id="969" r:id="rId41"/>
    <p:sldId id="930" r:id="rId42"/>
    <p:sldId id="868" r:id="rId43"/>
    <p:sldId id="861" r:id="rId44"/>
  </p:sldIdLst>
  <p:sldSz cx="9144000" cy="6858000" type="screen4x3"/>
  <p:notesSz cx="7019925" cy="9305925"/>
  <p:defaultTextStyle>
    <a:defPPr>
      <a:defRPr lang="en-US"/>
    </a:defPPr>
    <a:lvl1pPr algn="l" defTabSz="912706" rtl="0" fontAlgn="base">
      <a:spcBef>
        <a:spcPct val="0"/>
      </a:spcBef>
      <a:spcAft>
        <a:spcPct val="0"/>
      </a:spcAft>
      <a:defRPr sz="1600" kern="1200">
        <a:solidFill>
          <a:schemeClr val="tx1"/>
        </a:solidFill>
        <a:latin typeface="Arial" charset="0"/>
        <a:ea typeface="ＭＳ Ｐゴシック" charset="-128"/>
        <a:cs typeface="+mn-cs"/>
      </a:defRPr>
    </a:lvl1pPr>
    <a:lvl2pPr marL="455560" indent="1588" algn="l" defTabSz="912706" rtl="0" fontAlgn="base">
      <a:spcBef>
        <a:spcPct val="0"/>
      </a:spcBef>
      <a:spcAft>
        <a:spcPct val="0"/>
      </a:spcAft>
      <a:defRPr sz="1600" kern="1200">
        <a:solidFill>
          <a:schemeClr val="tx1"/>
        </a:solidFill>
        <a:latin typeface="Arial" charset="0"/>
        <a:ea typeface="ＭＳ Ｐゴシック" charset="-128"/>
        <a:cs typeface="+mn-cs"/>
      </a:defRPr>
    </a:lvl2pPr>
    <a:lvl3pPr marL="912706" indent="1588" algn="l" defTabSz="912706" rtl="0" fontAlgn="base">
      <a:spcBef>
        <a:spcPct val="0"/>
      </a:spcBef>
      <a:spcAft>
        <a:spcPct val="0"/>
      </a:spcAft>
      <a:defRPr sz="1600" kern="1200">
        <a:solidFill>
          <a:schemeClr val="tx1"/>
        </a:solidFill>
        <a:latin typeface="Arial" charset="0"/>
        <a:ea typeface="ＭＳ Ｐゴシック" charset="-128"/>
        <a:cs typeface="+mn-cs"/>
      </a:defRPr>
    </a:lvl3pPr>
    <a:lvl4pPr marL="1369852" indent="1588" algn="l" defTabSz="912706" rtl="0" fontAlgn="base">
      <a:spcBef>
        <a:spcPct val="0"/>
      </a:spcBef>
      <a:spcAft>
        <a:spcPct val="0"/>
      </a:spcAft>
      <a:defRPr sz="1600" kern="1200">
        <a:solidFill>
          <a:schemeClr val="tx1"/>
        </a:solidFill>
        <a:latin typeface="Arial" charset="0"/>
        <a:ea typeface="ＭＳ Ｐゴシック" charset="-128"/>
        <a:cs typeface="+mn-cs"/>
      </a:defRPr>
    </a:lvl4pPr>
    <a:lvl5pPr marL="1827000" indent="1588" algn="l" defTabSz="912706" rtl="0" fontAlgn="base">
      <a:spcBef>
        <a:spcPct val="0"/>
      </a:spcBef>
      <a:spcAft>
        <a:spcPct val="0"/>
      </a:spcAft>
      <a:defRPr sz="1600" kern="1200">
        <a:solidFill>
          <a:schemeClr val="tx1"/>
        </a:solidFill>
        <a:latin typeface="Arial" charset="0"/>
        <a:ea typeface="ＭＳ Ｐゴシック" charset="-128"/>
        <a:cs typeface="+mn-cs"/>
      </a:defRPr>
    </a:lvl5pPr>
    <a:lvl6pPr marL="2285733" algn="l" defTabSz="914293" rtl="0" eaLnBrk="1" latinLnBrk="0" hangingPunct="1">
      <a:defRPr sz="1600" kern="1200">
        <a:solidFill>
          <a:schemeClr val="tx1"/>
        </a:solidFill>
        <a:latin typeface="Arial" charset="0"/>
        <a:ea typeface="ＭＳ Ｐゴシック" charset="-128"/>
        <a:cs typeface="+mn-cs"/>
      </a:defRPr>
    </a:lvl6pPr>
    <a:lvl7pPr marL="2742879" algn="l" defTabSz="914293" rtl="0" eaLnBrk="1" latinLnBrk="0" hangingPunct="1">
      <a:defRPr sz="1600" kern="1200">
        <a:solidFill>
          <a:schemeClr val="tx1"/>
        </a:solidFill>
        <a:latin typeface="Arial" charset="0"/>
        <a:ea typeface="ＭＳ Ｐゴシック" charset="-128"/>
        <a:cs typeface="+mn-cs"/>
      </a:defRPr>
    </a:lvl7pPr>
    <a:lvl8pPr marL="3200026" algn="l" defTabSz="914293" rtl="0" eaLnBrk="1" latinLnBrk="0" hangingPunct="1">
      <a:defRPr sz="1600" kern="1200">
        <a:solidFill>
          <a:schemeClr val="tx1"/>
        </a:solidFill>
        <a:latin typeface="Arial" charset="0"/>
        <a:ea typeface="ＭＳ Ｐゴシック" charset="-128"/>
        <a:cs typeface="+mn-cs"/>
      </a:defRPr>
    </a:lvl8pPr>
    <a:lvl9pPr marL="3657172" algn="l" defTabSz="914293" rtl="0" eaLnBrk="1" latinLnBrk="0" hangingPunct="1">
      <a:defRPr sz="1600"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veWeb" initials="LiveWe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70C17"/>
    <a:srgbClr val="597957"/>
    <a:srgbClr val="CBD465"/>
    <a:srgbClr val="FF3300"/>
    <a:srgbClr val="FFFF66"/>
    <a:srgbClr val="BFBDBE"/>
    <a:srgbClr val="F9FAED"/>
    <a:srgbClr val="FCFCF6"/>
    <a:srgbClr val="BED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441" autoAdjust="0"/>
    <p:restoredTop sz="88540" autoAdjust="0"/>
  </p:normalViewPr>
  <p:slideViewPr>
    <p:cSldViewPr snapToGrid="0">
      <p:cViewPr>
        <p:scale>
          <a:sx n="50" d="100"/>
          <a:sy n="50" d="100"/>
        </p:scale>
        <p:origin x="-1932" y="-792"/>
      </p:cViewPr>
      <p:guideLst>
        <p:guide orient="horz" pos="1008"/>
        <p:guide orient="horz" pos="4047"/>
        <p:guide pos="576"/>
        <p:guide pos="55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66"/>
    </p:cViewPr>
  </p:sorterViewPr>
  <p:notesViewPr>
    <p:cSldViewPr snapToGrid="0">
      <p:cViewPr>
        <p:scale>
          <a:sx n="66" d="100"/>
          <a:sy n="66" d="100"/>
        </p:scale>
        <p:origin x="-2598" y="-72"/>
      </p:cViewPr>
      <p:guideLst>
        <p:guide orient="horz" pos="2932"/>
        <p:guide pos="2212"/>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Sheet1!$B$11</c:f>
              <c:strCache>
                <c:ptCount val="1"/>
                <c:pt idx="0">
                  <c:v>% of School</c:v>
                </c:pt>
              </c:strCache>
            </c:strRef>
          </c:tx>
          <c:invertIfNegative val="0"/>
          <c:cat>
            <c:strRef>
              <c:f>Sheet1!$A$12:$A$16</c:f>
              <c:strCache>
                <c:ptCount val="5"/>
                <c:pt idx="0">
                  <c:v>African American</c:v>
                </c:pt>
                <c:pt idx="1">
                  <c:v>Asian</c:v>
                </c:pt>
                <c:pt idx="2">
                  <c:v>Hispanic</c:v>
                </c:pt>
                <c:pt idx="3">
                  <c:v>White</c:v>
                </c:pt>
                <c:pt idx="4">
                  <c:v>Multi-Race, Non-Hisp</c:v>
                </c:pt>
              </c:strCache>
            </c:strRef>
          </c:cat>
          <c:val>
            <c:numRef>
              <c:f>Sheet1!$B$12:$B$16</c:f>
              <c:numCache>
                <c:formatCode>General</c:formatCode>
                <c:ptCount val="5"/>
                <c:pt idx="0">
                  <c:v>19.399999999999999</c:v>
                </c:pt>
                <c:pt idx="1">
                  <c:v>2.1</c:v>
                </c:pt>
                <c:pt idx="2">
                  <c:v>58.7</c:v>
                </c:pt>
                <c:pt idx="3">
                  <c:v>17</c:v>
                </c:pt>
                <c:pt idx="4">
                  <c:v>2.8</c:v>
                </c:pt>
              </c:numCache>
            </c:numRef>
          </c:val>
        </c:ser>
        <c:ser>
          <c:idx val="1"/>
          <c:order val="1"/>
          <c:tx>
            <c:strRef>
              <c:f>Sheet1!$C$11</c:f>
              <c:strCache>
                <c:ptCount val="1"/>
                <c:pt idx="0">
                  <c:v>% of District</c:v>
                </c:pt>
              </c:strCache>
            </c:strRef>
          </c:tx>
          <c:invertIfNegative val="0"/>
          <c:cat>
            <c:strRef>
              <c:f>Sheet1!$A$12:$A$16</c:f>
              <c:strCache>
                <c:ptCount val="5"/>
                <c:pt idx="0">
                  <c:v>African American</c:v>
                </c:pt>
                <c:pt idx="1">
                  <c:v>Asian</c:v>
                </c:pt>
                <c:pt idx="2">
                  <c:v>Hispanic</c:v>
                </c:pt>
                <c:pt idx="3">
                  <c:v>White</c:v>
                </c:pt>
                <c:pt idx="4">
                  <c:v>Multi-Race, Non-Hisp</c:v>
                </c:pt>
              </c:strCache>
            </c:strRef>
          </c:cat>
          <c:val>
            <c:numRef>
              <c:f>Sheet1!$C$12:$C$16</c:f>
              <c:numCache>
                <c:formatCode>General</c:formatCode>
                <c:ptCount val="5"/>
                <c:pt idx="0">
                  <c:v>33.700000000000003</c:v>
                </c:pt>
                <c:pt idx="1">
                  <c:v>8.3000000000000007</c:v>
                </c:pt>
                <c:pt idx="2">
                  <c:v>43</c:v>
                </c:pt>
                <c:pt idx="3">
                  <c:v>12.6</c:v>
                </c:pt>
                <c:pt idx="4">
                  <c:v>1.9</c:v>
                </c:pt>
              </c:numCache>
            </c:numRef>
          </c:val>
        </c:ser>
        <c:dLbls>
          <c:showLegendKey val="0"/>
          <c:showVal val="0"/>
          <c:showCatName val="0"/>
          <c:showSerName val="0"/>
          <c:showPercent val="0"/>
          <c:showBubbleSize val="0"/>
        </c:dLbls>
        <c:gapWidth val="150"/>
        <c:axId val="233859584"/>
        <c:axId val="241359040"/>
      </c:barChart>
      <c:catAx>
        <c:axId val="233859584"/>
        <c:scaling>
          <c:orientation val="minMax"/>
        </c:scaling>
        <c:delete val="0"/>
        <c:axPos val="b"/>
        <c:majorTickMark val="out"/>
        <c:minorTickMark val="none"/>
        <c:tickLblPos val="nextTo"/>
        <c:crossAx val="241359040"/>
        <c:crosses val="autoZero"/>
        <c:auto val="1"/>
        <c:lblAlgn val="ctr"/>
        <c:lblOffset val="100"/>
        <c:noMultiLvlLbl val="0"/>
      </c:catAx>
      <c:valAx>
        <c:axId val="241359040"/>
        <c:scaling>
          <c:orientation val="minMax"/>
        </c:scaling>
        <c:delete val="0"/>
        <c:axPos val="l"/>
        <c:majorGridlines/>
        <c:numFmt formatCode="General" sourceLinked="1"/>
        <c:majorTickMark val="out"/>
        <c:minorTickMark val="none"/>
        <c:tickLblPos val="nextTo"/>
        <c:crossAx val="233859584"/>
        <c:crosses val="autoZero"/>
        <c:crossBetween val="between"/>
      </c:valAx>
    </c:plotArea>
    <c:legend>
      <c:legendPos val="r"/>
      <c:layout>
        <c:manualLayout>
          <c:xMode val="edge"/>
          <c:yMode val="edge"/>
          <c:x val="0.8056283505102404"/>
          <c:y val="0.11156204432779236"/>
          <c:w val="0.16574794130115178"/>
          <c:h val="0.20160724701079033"/>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W</c:v>
                </c:pt>
              </c:strCache>
            </c:strRef>
          </c:tx>
          <c:spPr>
            <a:solidFill>
              <a:srgbClr val="C00000"/>
            </a:solidFill>
          </c:spPr>
          <c:invertIfNegative val="0"/>
          <c:dLbls>
            <c:showLegendKey val="0"/>
            <c:showVal val="1"/>
            <c:showCatName val="0"/>
            <c:showSerName val="0"/>
            <c:showPercent val="0"/>
            <c:showBubbleSize val="0"/>
            <c:showLeaderLines val="0"/>
          </c:dLbls>
          <c:cat>
            <c:strRef>
              <c:f>Sheet1!$A$2:$A$7</c:f>
              <c:strCache>
                <c:ptCount val="6"/>
                <c:pt idx="0">
                  <c:v>Students w/ Disabilities</c:v>
                </c:pt>
                <c:pt idx="1">
                  <c:v>ELL/Former ELL</c:v>
                </c:pt>
                <c:pt idx="2">
                  <c:v>Low Income</c:v>
                </c:pt>
                <c:pt idx="3">
                  <c:v>Af American/Black</c:v>
                </c:pt>
                <c:pt idx="4">
                  <c:v>Hispanic/Latino</c:v>
                </c:pt>
                <c:pt idx="5">
                  <c:v>White</c:v>
                </c:pt>
              </c:strCache>
            </c:strRef>
          </c:cat>
          <c:val>
            <c:numRef>
              <c:f>Sheet1!$B$2:$B$7</c:f>
              <c:numCache>
                <c:formatCode>General</c:formatCode>
                <c:ptCount val="6"/>
                <c:pt idx="0">
                  <c:v>52</c:v>
                </c:pt>
                <c:pt idx="1">
                  <c:v>42</c:v>
                </c:pt>
                <c:pt idx="2">
                  <c:v>35</c:v>
                </c:pt>
                <c:pt idx="3">
                  <c:v>40</c:v>
                </c:pt>
                <c:pt idx="4">
                  <c:v>25</c:v>
                </c:pt>
                <c:pt idx="5">
                  <c:v>8</c:v>
                </c:pt>
              </c:numCache>
            </c:numRef>
          </c:val>
        </c:ser>
        <c:ser>
          <c:idx val="1"/>
          <c:order val="1"/>
          <c:tx>
            <c:strRef>
              <c:f>Sheet1!$C$1</c:f>
              <c:strCache>
                <c:ptCount val="1"/>
                <c:pt idx="0">
                  <c:v>NI</c:v>
                </c:pt>
              </c:strCache>
            </c:strRef>
          </c:tx>
          <c:spPr>
            <a:solidFill>
              <a:srgbClr val="FFC000"/>
            </a:solidFill>
          </c:spPr>
          <c:invertIfNegative val="0"/>
          <c:dLbls>
            <c:dLbl>
              <c:idx val="5"/>
              <c:delete val="1"/>
            </c:dLbl>
            <c:showLegendKey val="0"/>
            <c:showVal val="1"/>
            <c:showCatName val="0"/>
            <c:showSerName val="0"/>
            <c:showPercent val="0"/>
            <c:showBubbleSize val="0"/>
            <c:showLeaderLines val="0"/>
          </c:dLbls>
          <c:cat>
            <c:strRef>
              <c:f>Sheet1!$A$2:$A$7</c:f>
              <c:strCache>
                <c:ptCount val="6"/>
                <c:pt idx="0">
                  <c:v>Students w/ Disabilities</c:v>
                </c:pt>
                <c:pt idx="1">
                  <c:v>ELL/Former ELL</c:v>
                </c:pt>
                <c:pt idx="2">
                  <c:v>Low Income</c:v>
                </c:pt>
                <c:pt idx="3">
                  <c:v>Af American/Black</c:v>
                </c:pt>
                <c:pt idx="4">
                  <c:v>Hispanic/Latino</c:v>
                </c:pt>
                <c:pt idx="5">
                  <c:v>White</c:v>
                </c:pt>
              </c:strCache>
            </c:strRef>
          </c:cat>
          <c:val>
            <c:numRef>
              <c:f>Sheet1!$C$2:$C$7</c:f>
              <c:numCache>
                <c:formatCode>General</c:formatCode>
                <c:ptCount val="6"/>
                <c:pt idx="0">
                  <c:v>33</c:v>
                </c:pt>
                <c:pt idx="1">
                  <c:v>42</c:v>
                </c:pt>
                <c:pt idx="2">
                  <c:v>43</c:v>
                </c:pt>
                <c:pt idx="3">
                  <c:v>50</c:v>
                </c:pt>
                <c:pt idx="4">
                  <c:v>41</c:v>
                </c:pt>
                <c:pt idx="5">
                  <c:v>0</c:v>
                </c:pt>
              </c:numCache>
            </c:numRef>
          </c:val>
        </c:ser>
        <c:ser>
          <c:idx val="2"/>
          <c:order val="2"/>
          <c:tx>
            <c:strRef>
              <c:f>Sheet1!$D$1</c:f>
              <c:strCache>
                <c:ptCount val="1"/>
                <c:pt idx="0">
                  <c:v>P</c:v>
                </c:pt>
              </c:strCache>
            </c:strRef>
          </c:tx>
          <c:spPr>
            <a:solidFill>
              <a:srgbClr val="92D050"/>
            </a:solidFill>
          </c:spPr>
          <c:invertIfNegative val="0"/>
          <c:dLbls>
            <c:showLegendKey val="0"/>
            <c:showVal val="1"/>
            <c:showCatName val="0"/>
            <c:showSerName val="0"/>
            <c:showPercent val="0"/>
            <c:showBubbleSize val="0"/>
            <c:showLeaderLines val="0"/>
          </c:dLbls>
          <c:cat>
            <c:strRef>
              <c:f>Sheet1!$A$2:$A$7</c:f>
              <c:strCache>
                <c:ptCount val="6"/>
                <c:pt idx="0">
                  <c:v>Students w/ Disabilities</c:v>
                </c:pt>
                <c:pt idx="1">
                  <c:v>ELL/Former ELL</c:v>
                </c:pt>
                <c:pt idx="2">
                  <c:v>Low Income</c:v>
                </c:pt>
                <c:pt idx="3">
                  <c:v>Af American/Black</c:v>
                </c:pt>
                <c:pt idx="4">
                  <c:v>Hispanic/Latino</c:v>
                </c:pt>
                <c:pt idx="5">
                  <c:v>White</c:v>
                </c:pt>
              </c:strCache>
            </c:strRef>
          </c:cat>
          <c:val>
            <c:numRef>
              <c:f>Sheet1!$D$2:$D$7</c:f>
              <c:numCache>
                <c:formatCode>General</c:formatCode>
                <c:ptCount val="6"/>
                <c:pt idx="0">
                  <c:v>14</c:v>
                </c:pt>
                <c:pt idx="1">
                  <c:v>17</c:v>
                </c:pt>
                <c:pt idx="2">
                  <c:v>22</c:v>
                </c:pt>
                <c:pt idx="3">
                  <c:v>10</c:v>
                </c:pt>
                <c:pt idx="4">
                  <c:v>28</c:v>
                </c:pt>
                <c:pt idx="5">
                  <c:v>77</c:v>
                </c:pt>
              </c:numCache>
            </c:numRef>
          </c:val>
        </c:ser>
        <c:ser>
          <c:idx val="3"/>
          <c:order val="3"/>
          <c:tx>
            <c:strRef>
              <c:f>Sheet1!$E$1</c:f>
              <c:strCache>
                <c:ptCount val="1"/>
                <c:pt idx="0">
                  <c:v>A</c:v>
                </c:pt>
              </c:strCache>
            </c:strRef>
          </c:tx>
          <c:spPr>
            <a:solidFill>
              <a:schemeClr val="accent1"/>
            </a:solidFill>
          </c:spPr>
          <c:invertIfNegative val="0"/>
          <c:dLbls>
            <c:dLbl>
              <c:idx val="0"/>
              <c:delete val="1"/>
            </c:dLbl>
            <c:dLbl>
              <c:idx val="2"/>
              <c:delete val="1"/>
            </c:dLbl>
            <c:dLbl>
              <c:idx val="3"/>
              <c:delete val="1"/>
            </c:dLbl>
            <c:showLegendKey val="0"/>
            <c:showVal val="1"/>
            <c:showCatName val="0"/>
            <c:showSerName val="0"/>
            <c:showPercent val="0"/>
            <c:showBubbleSize val="0"/>
            <c:showLeaderLines val="0"/>
          </c:dLbls>
          <c:cat>
            <c:strRef>
              <c:f>Sheet1!$A$2:$A$7</c:f>
              <c:strCache>
                <c:ptCount val="6"/>
                <c:pt idx="0">
                  <c:v>Students w/ Disabilities</c:v>
                </c:pt>
                <c:pt idx="1">
                  <c:v>ELL/Former ELL</c:v>
                </c:pt>
                <c:pt idx="2">
                  <c:v>Low Income</c:v>
                </c:pt>
                <c:pt idx="3">
                  <c:v>Af American/Black</c:v>
                </c:pt>
                <c:pt idx="4">
                  <c:v>Hispanic/Latino</c:v>
                </c:pt>
                <c:pt idx="5">
                  <c:v>White</c:v>
                </c:pt>
              </c:strCache>
            </c:strRef>
          </c:cat>
          <c:val>
            <c:numRef>
              <c:f>Sheet1!$E$2:$E$7</c:f>
              <c:numCache>
                <c:formatCode>General</c:formatCode>
                <c:ptCount val="6"/>
                <c:pt idx="0">
                  <c:v>0</c:v>
                </c:pt>
                <c:pt idx="1">
                  <c:v>0</c:v>
                </c:pt>
                <c:pt idx="2">
                  <c:v>0</c:v>
                </c:pt>
                <c:pt idx="3">
                  <c:v>0</c:v>
                </c:pt>
                <c:pt idx="4">
                  <c:v>6</c:v>
                </c:pt>
                <c:pt idx="5">
                  <c:v>15</c:v>
                </c:pt>
              </c:numCache>
            </c:numRef>
          </c:val>
        </c:ser>
        <c:dLbls>
          <c:showLegendKey val="0"/>
          <c:showVal val="0"/>
          <c:showCatName val="0"/>
          <c:showSerName val="0"/>
          <c:showPercent val="0"/>
          <c:showBubbleSize val="0"/>
        </c:dLbls>
        <c:gapWidth val="150"/>
        <c:overlap val="100"/>
        <c:axId val="233860608"/>
        <c:axId val="241364928"/>
      </c:barChart>
      <c:catAx>
        <c:axId val="233860608"/>
        <c:scaling>
          <c:orientation val="minMax"/>
        </c:scaling>
        <c:delete val="0"/>
        <c:axPos val="b"/>
        <c:majorTickMark val="out"/>
        <c:minorTickMark val="none"/>
        <c:tickLblPos val="nextTo"/>
        <c:crossAx val="241364928"/>
        <c:crosses val="autoZero"/>
        <c:auto val="1"/>
        <c:lblAlgn val="ctr"/>
        <c:lblOffset val="100"/>
        <c:noMultiLvlLbl val="0"/>
      </c:catAx>
      <c:valAx>
        <c:axId val="241364928"/>
        <c:scaling>
          <c:orientation val="minMax"/>
          <c:max val="100"/>
        </c:scaling>
        <c:delete val="0"/>
        <c:axPos val="l"/>
        <c:majorGridlines/>
        <c:numFmt formatCode="General" sourceLinked="1"/>
        <c:majorTickMark val="out"/>
        <c:minorTickMark val="none"/>
        <c:tickLblPos val="nextTo"/>
        <c:crossAx val="233860608"/>
        <c:crosses val="autoZero"/>
        <c:crossBetween val="between"/>
      </c:valAx>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5A149-106F-4818-9395-2FCC807CF94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2A3371-AC68-4BF8-9016-F1A9D3EFC658}">
      <dgm:prSet phldrT="[Tex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sz="1800" b="1" dirty="0" smtClean="0">
              <a:solidFill>
                <a:schemeClr val="tx2"/>
              </a:solidFill>
              <a:effectLst>
                <a:outerShdw blurRad="38100" dist="38100" dir="2700000" algn="tl">
                  <a:srgbClr val="000000">
                    <a:alpha val="43137"/>
                  </a:srgbClr>
                </a:outerShdw>
              </a:effectLst>
            </a:rPr>
            <a:t>Self-Assessment</a:t>
          </a:r>
          <a:endParaRPr lang="en-US" sz="1800" b="1" dirty="0">
            <a:solidFill>
              <a:schemeClr val="tx2"/>
            </a:solidFill>
            <a:effectLst>
              <a:outerShdw blurRad="38100" dist="38100" dir="2700000" algn="tl">
                <a:srgbClr val="000000">
                  <a:alpha val="43137"/>
                </a:srgbClr>
              </a:outerShdw>
            </a:effectLst>
          </a:endParaRPr>
        </a:p>
      </dgm:t>
    </dgm:pt>
    <dgm:pt modelId="{AC964736-7911-4B33-B26B-A1906CB3062B}" type="parTrans" cxnId="{1F9E2DDB-A439-497A-9AF2-1458D23A5FB9}">
      <dgm:prSet/>
      <dgm:spPr/>
      <dgm:t>
        <a:bodyPr/>
        <a:lstStyle/>
        <a:p>
          <a:endParaRPr lang="en-US"/>
        </a:p>
      </dgm:t>
    </dgm:pt>
    <dgm:pt modelId="{459903BE-FE5C-4567-A94A-FB0349300106}" type="sibTrans" cxnId="{1F9E2DDB-A439-497A-9AF2-1458D23A5FB9}">
      <dgm:prSet/>
      <dgm:spPr>
        <a:ln w="63500">
          <a:solidFill>
            <a:schemeClr val="tx2">
              <a:lumMod val="60000"/>
              <a:lumOff val="40000"/>
            </a:schemeClr>
          </a:solidFill>
        </a:ln>
      </dgm:spPr>
      <dgm:t>
        <a:bodyPr/>
        <a:lstStyle/>
        <a:p>
          <a:endParaRPr lang="en-US"/>
        </a:p>
      </dgm:t>
    </dgm:pt>
    <dgm:pt modelId="{B3203EFA-68AF-4A45-BBD1-3FF3454B4917}">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Analysis, goal-setting &amp; plan development</a:t>
          </a:r>
          <a:endParaRPr lang="en-US" b="1" dirty="0">
            <a:solidFill>
              <a:schemeClr val="tx2"/>
            </a:solidFill>
            <a:effectLst>
              <a:outerShdw blurRad="38100" dist="38100" dir="2700000" algn="tl">
                <a:srgbClr val="000000">
                  <a:alpha val="43137"/>
                </a:srgbClr>
              </a:outerShdw>
            </a:effectLst>
          </a:endParaRPr>
        </a:p>
      </dgm:t>
    </dgm:pt>
    <dgm:pt modelId="{2D2828C0-22E8-4D2F-A738-B15E00C88675}" type="parTrans" cxnId="{60150341-84A1-40B1-A0A2-303811C250A4}">
      <dgm:prSet/>
      <dgm:spPr/>
      <dgm:t>
        <a:bodyPr/>
        <a:lstStyle/>
        <a:p>
          <a:endParaRPr lang="en-US"/>
        </a:p>
      </dgm:t>
    </dgm:pt>
    <dgm:pt modelId="{8109AAC0-C61B-49FE-B209-437FD6E5EBC3}" type="sibTrans" cxnId="{60150341-84A1-40B1-A0A2-303811C250A4}">
      <dgm:prSet/>
      <dgm:spPr>
        <a:solidFill>
          <a:schemeClr val="tx2">
            <a:lumMod val="60000"/>
            <a:lumOff val="40000"/>
          </a:schemeClr>
        </a:solidFill>
        <a:ln w="63500">
          <a:solidFill>
            <a:schemeClr val="accent1"/>
          </a:solidFill>
        </a:ln>
      </dgm:spPr>
      <dgm:t>
        <a:bodyPr/>
        <a:lstStyle/>
        <a:p>
          <a:endParaRPr lang="en-US"/>
        </a:p>
      </dgm:t>
    </dgm:pt>
    <dgm:pt modelId="{0F6E110E-E872-4E6D-8C85-CBEF7A476DCD}">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Implementation of the plan</a:t>
          </a:r>
          <a:endParaRPr lang="en-US" b="1" dirty="0">
            <a:solidFill>
              <a:schemeClr val="tx2"/>
            </a:solidFill>
            <a:effectLst>
              <a:outerShdw blurRad="38100" dist="38100" dir="2700000" algn="tl">
                <a:srgbClr val="000000">
                  <a:alpha val="43137"/>
                </a:srgbClr>
              </a:outerShdw>
            </a:effectLst>
          </a:endParaRPr>
        </a:p>
      </dgm:t>
    </dgm:pt>
    <dgm:pt modelId="{3B86B561-6D4C-45E8-B1CA-A39AE739917F}" type="parTrans" cxnId="{3340A1B8-5852-4795-9AB5-CF9F2C6C924B}">
      <dgm:prSet/>
      <dgm:spPr/>
      <dgm:t>
        <a:bodyPr/>
        <a:lstStyle/>
        <a:p>
          <a:endParaRPr lang="en-US"/>
        </a:p>
      </dgm:t>
    </dgm:pt>
    <dgm:pt modelId="{3C68407D-BA1F-40A9-9909-D3FE26EC8245}" type="sibTrans" cxnId="{3340A1B8-5852-4795-9AB5-CF9F2C6C924B}">
      <dgm:prSet/>
      <dgm:spPr>
        <a:ln w="63500">
          <a:solidFill>
            <a:schemeClr val="accent1"/>
          </a:solidFill>
        </a:ln>
      </dgm:spPr>
      <dgm:t>
        <a:bodyPr/>
        <a:lstStyle/>
        <a:p>
          <a:endParaRPr lang="en-US"/>
        </a:p>
      </dgm:t>
    </dgm:pt>
    <dgm:pt modelId="{57008614-C288-43CD-B184-A6413E340031}">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Formative Assessment/Evaluation</a:t>
          </a:r>
          <a:endParaRPr lang="en-US" b="1" dirty="0">
            <a:solidFill>
              <a:schemeClr val="tx2"/>
            </a:solidFill>
            <a:effectLst>
              <a:outerShdw blurRad="38100" dist="38100" dir="2700000" algn="tl">
                <a:srgbClr val="000000">
                  <a:alpha val="43137"/>
                </a:srgbClr>
              </a:outerShdw>
            </a:effectLst>
          </a:endParaRPr>
        </a:p>
      </dgm:t>
    </dgm:pt>
    <dgm:pt modelId="{2CF7AAB0-7EEB-4842-9858-A29A370CC71E}" type="parTrans" cxnId="{8E0E3CB7-4C3A-441B-8F4B-57CD5F97D719}">
      <dgm:prSet/>
      <dgm:spPr/>
      <dgm:t>
        <a:bodyPr/>
        <a:lstStyle/>
        <a:p>
          <a:endParaRPr lang="en-US"/>
        </a:p>
      </dgm:t>
    </dgm:pt>
    <dgm:pt modelId="{E379EDF7-1B18-40D8-82DF-781AC29640CD}" type="sibTrans" cxnId="{8E0E3CB7-4C3A-441B-8F4B-57CD5F97D719}">
      <dgm:prSet/>
      <dgm:spPr>
        <a:ln w="63500">
          <a:solidFill>
            <a:schemeClr val="accent1"/>
          </a:solidFill>
        </a:ln>
      </dgm:spPr>
      <dgm:t>
        <a:bodyPr/>
        <a:lstStyle/>
        <a:p>
          <a:endParaRPr lang="en-US"/>
        </a:p>
      </dgm:t>
    </dgm:pt>
    <dgm:pt modelId="{437AE04C-D11A-48B7-9D3D-452F3A68C3FC}">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Summative Evaluation</a:t>
          </a:r>
          <a:endParaRPr lang="en-US" b="1" dirty="0">
            <a:solidFill>
              <a:schemeClr val="tx2"/>
            </a:solidFill>
            <a:effectLst>
              <a:outerShdw blurRad="38100" dist="38100" dir="2700000" algn="tl">
                <a:srgbClr val="000000">
                  <a:alpha val="43137"/>
                </a:srgbClr>
              </a:outerShdw>
            </a:effectLst>
          </a:endParaRPr>
        </a:p>
      </dgm:t>
    </dgm:pt>
    <dgm:pt modelId="{D95BAA93-010E-4213-BF46-E46A6ADFF9AF}" type="parTrans" cxnId="{CEC06C46-3F85-49FC-ACCB-E887F6ABEEB6}">
      <dgm:prSet/>
      <dgm:spPr/>
      <dgm:t>
        <a:bodyPr/>
        <a:lstStyle/>
        <a:p>
          <a:endParaRPr lang="en-US"/>
        </a:p>
      </dgm:t>
    </dgm:pt>
    <dgm:pt modelId="{FF1154B8-E073-4B23-9E0A-8C27629E3E0D}" type="sibTrans" cxnId="{CEC06C46-3F85-49FC-ACCB-E887F6ABEEB6}">
      <dgm:prSet/>
      <dgm:spPr>
        <a:ln w="63500">
          <a:solidFill>
            <a:schemeClr val="tx2">
              <a:lumMod val="60000"/>
              <a:lumOff val="40000"/>
            </a:schemeClr>
          </a:solidFill>
        </a:ln>
      </dgm:spPr>
      <dgm:t>
        <a:bodyPr/>
        <a:lstStyle/>
        <a:p>
          <a:endParaRPr lang="en-US"/>
        </a:p>
      </dgm:t>
    </dgm:pt>
    <dgm:pt modelId="{43A4F0A6-7F37-43F8-A703-CB58CA8511A1}" type="pres">
      <dgm:prSet presAssocID="{7BA5A149-106F-4818-9395-2FCC807CF941}" presName="cycle" presStyleCnt="0">
        <dgm:presLayoutVars>
          <dgm:dir/>
          <dgm:resizeHandles val="exact"/>
        </dgm:presLayoutVars>
      </dgm:prSet>
      <dgm:spPr/>
      <dgm:t>
        <a:bodyPr/>
        <a:lstStyle/>
        <a:p>
          <a:endParaRPr lang="en-US"/>
        </a:p>
      </dgm:t>
    </dgm:pt>
    <dgm:pt modelId="{25728D3D-2A34-45CC-9ABF-097101DC15FA}" type="pres">
      <dgm:prSet presAssocID="{762A3371-AC68-4BF8-9016-F1A9D3EFC658}" presName="node" presStyleLbl="node1" presStyleIdx="0" presStyleCnt="5" custScaleX="164991">
        <dgm:presLayoutVars>
          <dgm:bulletEnabled val="1"/>
        </dgm:presLayoutVars>
      </dgm:prSet>
      <dgm:spPr/>
      <dgm:t>
        <a:bodyPr/>
        <a:lstStyle/>
        <a:p>
          <a:endParaRPr lang="en-US"/>
        </a:p>
      </dgm:t>
    </dgm:pt>
    <dgm:pt modelId="{C8C6B379-78D6-4A6F-AE90-A191396D3E36}" type="pres">
      <dgm:prSet presAssocID="{762A3371-AC68-4BF8-9016-F1A9D3EFC658}" presName="spNode" presStyleCnt="0"/>
      <dgm:spPr/>
    </dgm:pt>
    <dgm:pt modelId="{8D348E70-70BE-488C-9ABA-D7BB12A128BA}" type="pres">
      <dgm:prSet presAssocID="{459903BE-FE5C-4567-A94A-FB0349300106}" presName="sibTrans" presStyleLbl="sibTrans1D1" presStyleIdx="0" presStyleCnt="5"/>
      <dgm:spPr/>
      <dgm:t>
        <a:bodyPr/>
        <a:lstStyle/>
        <a:p>
          <a:endParaRPr lang="en-US"/>
        </a:p>
      </dgm:t>
    </dgm:pt>
    <dgm:pt modelId="{94D168F7-5E1C-4F86-9EB6-A2049D5E401F}" type="pres">
      <dgm:prSet presAssocID="{B3203EFA-68AF-4A45-BBD1-3FF3454B4917}" presName="node" presStyleLbl="node1" presStyleIdx="1" presStyleCnt="5" custScaleX="144376" custRadScaleRad="99991" custRadScaleInc="11727">
        <dgm:presLayoutVars>
          <dgm:bulletEnabled val="1"/>
        </dgm:presLayoutVars>
      </dgm:prSet>
      <dgm:spPr/>
      <dgm:t>
        <a:bodyPr/>
        <a:lstStyle/>
        <a:p>
          <a:endParaRPr lang="en-US"/>
        </a:p>
      </dgm:t>
    </dgm:pt>
    <dgm:pt modelId="{E8FAA786-6997-454A-9C4E-0FD3EC3F819C}" type="pres">
      <dgm:prSet presAssocID="{B3203EFA-68AF-4A45-BBD1-3FF3454B4917}" presName="spNode" presStyleCnt="0"/>
      <dgm:spPr/>
    </dgm:pt>
    <dgm:pt modelId="{68BAD2B8-815E-4E87-829A-A3580C486FAC}" type="pres">
      <dgm:prSet presAssocID="{8109AAC0-C61B-49FE-B209-437FD6E5EBC3}" presName="sibTrans" presStyleLbl="sibTrans1D1" presStyleIdx="1" presStyleCnt="5"/>
      <dgm:spPr/>
      <dgm:t>
        <a:bodyPr/>
        <a:lstStyle/>
        <a:p>
          <a:endParaRPr lang="en-US"/>
        </a:p>
      </dgm:t>
    </dgm:pt>
    <dgm:pt modelId="{C1CD907F-22DD-4821-8066-EE4B8DF67A3D}" type="pres">
      <dgm:prSet presAssocID="{0F6E110E-E872-4E6D-8C85-CBEF7A476DCD}" presName="node" presStyleLbl="node1" presStyleIdx="2" presStyleCnt="5" custScaleX="144233" custRadScaleRad="102359" custRadScaleInc="-70309">
        <dgm:presLayoutVars>
          <dgm:bulletEnabled val="1"/>
        </dgm:presLayoutVars>
      </dgm:prSet>
      <dgm:spPr/>
      <dgm:t>
        <a:bodyPr/>
        <a:lstStyle/>
        <a:p>
          <a:endParaRPr lang="en-US"/>
        </a:p>
      </dgm:t>
    </dgm:pt>
    <dgm:pt modelId="{B3E07C01-364F-4ADF-9881-311440EDE0E4}" type="pres">
      <dgm:prSet presAssocID="{0F6E110E-E872-4E6D-8C85-CBEF7A476DCD}" presName="spNode" presStyleCnt="0"/>
      <dgm:spPr/>
    </dgm:pt>
    <dgm:pt modelId="{093325D8-7BAC-4C88-BF3A-4F44A1C27668}" type="pres">
      <dgm:prSet presAssocID="{3C68407D-BA1F-40A9-9909-D3FE26EC8245}" presName="sibTrans" presStyleLbl="sibTrans1D1" presStyleIdx="2" presStyleCnt="5"/>
      <dgm:spPr/>
      <dgm:t>
        <a:bodyPr/>
        <a:lstStyle/>
        <a:p>
          <a:endParaRPr lang="en-US"/>
        </a:p>
      </dgm:t>
    </dgm:pt>
    <dgm:pt modelId="{6DA6E6AE-005E-4C7D-B0A8-03433F0F690B}" type="pres">
      <dgm:prSet presAssocID="{57008614-C288-43CD-B184-A6413E340031}" presName="node" presStyleLbl="node1" presStyleIdx="3" presStyleCnt="5" custScaleX="159598" custRadScaleRad="94746" custRadScaleInc="33660">
        <dgm:presLayoutVars>
          <dgm:bulletEnabled val="1"/>
        </dgm:presLayoutVars>
      </dgm:prSet>
      <dgm:spPr/>
      <dgm:t>
        <a:bodyPr/>
        <a:lstStyle/>
        <a:p>
          <a:endParaRPr lang="en-US"/>
        </a:p>
      </dgm:t>
    </dgm:pt>
    <dgm:pt modelId="{DB8DCA05-6677-4092-8CD3-63509A6ACAE5}" type="pres">
      <dgm:prSet presAssocID="{57008614-C288-43CD-B184-A6413E340031}" presName="spNode" presStyleCnt="0"/>
      <dgm:spPr/>
    </dgm:pt>
    <dgm:pt modelId="{394C79C9-F92A-4909-8A36-04C182B952D3}" type="pres">
      <dgm:prSet presAssocID="{E379EDF7-1B18-40D8-82DF-781AC29640CD}" presName="sibTrans" presStyleLbl="sibTrans1D1" presStyleIdx="3" presStyleCnt="5"/>
      <dgm:spPr/>
      <dgm:t>
        <a:bodyPr/>
        <a:lstStyle/>
        <a:p>
          <a:endParaRPr lang="en-US"/>
        </a:p>
      </dgm:t>
    </dgm:pt>
    <dgm:pt modelId="{61A9D7E5-BD69-4327-BE26-CC651E250F55}" type="pres">
      <dgm:prSet presAssocID="{437AE04C-D11A-48B7-9D3D-452F3A68C3FC}" presName="node" presStyleLbl="node1" presStyleIdx="4" presStyleCnt="5" custScaleX="143211">
        <dgm:presLayoutVars>
          <dgm:bulletEnabled val="1"/>
        </dgm:presLayoutVars>
      </dgm:prSet>
      <dgm:spPr/>
      <dgm:t>
        <a:bodyPr/>
        <a:lstStyle/>
        <a:p>
          <a:endParaRPr lang="en-US"/>
        </a:p>
      </dgm:t>
    </dgm:pt>
    <dgm:pt modelId="{39C32D69-CB26-4BFF-99AF-53B62C238939}" type="pres">
      <dgm:prSet presAssocID="{437AE04C-D11A-48B7-9D3D-452F3A68C3FC}" presName="spNode" presStyleCnt="0"/>
      <dgm:spPr/>
    </dgm:pt>
    <dgm:pt modelId="{54665AA4-FFE4-4107-8D1A-47D18C72B649}" type="pres">
      <dgm:prSet presAssocID="{FF1154B8-E073-4B23-9E0A-8C27629E3E0D}" presName="sibTrans" presStyleLbl="sibTrans1D1" presStyleIdx="4" presStyleCnt="5"/>
      <dgm:spPr/>
      <dgm:t>
        <a:bodyPr/>
        <a:lstStyle/>
        <a:p>
          <a:endParaRPr lang="en-US"/>
        </a:p>
      </dgm:t>
    </dgm:pt>
  </dgm:ptLst>
  <dgm:cxnLst>
    <dgm:cxn modelId="{CEC06C46-3F85-49FC-ACCB-E887F6ABEEB6}" srcId="{7BA5A149-106F-4818-9395-2FCC807CF941}" destId="{437AE04C-D11A-48B7-9D3D-452F3A68C3FC}" srcOrd="4" destOrd="0" parTransId="{D95BAA93-010E-4213-BF46-E46A6ADFF9AF}" sibTransId="{FF1154B8-E073-4B23-9E0A-8C27629E3E0D}"/>
    <dgm:cxn modelId="{64563C44-0E9E-443F-8E63-D426725FD9CE}" type="presOf" srcId="{57008614-C288-43CD-B184-A6413E340031}" destId="{6DA6E6AE-005E-4C7D-B0A8-03433F0F690B}" srcOrd="0" destOrd="0" presId="urn:microsoft.com/office/officeart/2005/8/layout/cycle5"/>
    <dgm:cxn modelId="{D484B172-3519-40EA-B782-F6FEF0A77CDC}" type="presOf" srcId="{E379EDF7-1B18-40D8-82DF-781AC29640CD}" destId="{394C79C9-F92A-4909-8A36-04C182B952D3}" srcOrd="0" destOrd="0" presId="urn:microsoft.com/office/officeart/2005/8/layout/cycle5"/>
    <dgm:cxn modelId="{3340A1B8-5852-4795-9AB5-CF9F2C6C924B}" srcId="{7BA5A149-106F-4818-9395-2FCC807CF941}" destId="{0F6E110E-E872-4E6D-8C85-CBEF7A476DCD}" srcOrd="2" destOrd="0" parTransId="{3B86B561-6D4C-45E8-B1CA-A39AE739917F}" sibTransId="{3C68407D-BA1F-40A9-9909-D3FE26EC8245}"/>
    <dgm:cxn modelId="{CF03A0AB-4E1F-4191-8AEB-810FE9E851C8}" type="presOf" srcId="{8109AAC0-C61B-49FE-B209-437FD6E5EBC3}" destId="{68BAD2B8-815E-4E87-829A-A3580C486FAC}" srcOrd="0" destOrd="0" presId="urn:microsoft.com/office/officeart/2005/8/layout/cycle5"/>
    <dgm:cxn modelId="{96B5CA21-9D53-498C-8FAF-90C78A5397CD}" type="presOf" srcId="{0F6E110E-E872-4E6D-8C85-CBEF7A476DCD}" destId="{C1CD907F-22DD-4821-8066-EE4B8DF67A3D}" srcOrd="0" destOrd="0" presId="urn:microsoft.com/office/officeart/2005/8/layout/cycle5"/>
    <dgm:cxn modelId="{E0483349-46E8-4253-84B1-730235BA9B47}" type="presOf" srcId="{B3203EFA-68AF-4A45-BBD1-3FF3454B4917}" destId="{94D168F7-5E1C-4F86-9EB6-A2049D5E401F}" srcOrd="0" destOrd="0" presId="urn:microsoft.com/office/officeart/2005/8/layout/cycle5"/>
    <dgm:cxn modelId="{8E0E3CB7-4C3A-441B-8F4B-57CD5F97D719}" srcId="{7BA5A149-106F-4818-9395-2FCC807CF941}" destId="{57008614-C288-43CD-B184-A6413E340031}" srcOrd="3" destOrd="0" parTransId="{2CF7AAB0-7EEB-4842-9858-A29A370CC71E}" sibTransId="{E379EDF7-1B18-40D8-82DF-781AC29640CD}"/>
    <dgm:cxn modelId="{E82CBEE3-D578-4C5E-933A-103BA298B3BA}" type="presOf" srcId="{FF1154B8-E073-4B23-9E0A-8C27629E3E0D}" destId="{54665AA4-FFE4-4107-8D1A-47D18C72B649}" srcOrd="0" destOrd="0" presId="urn:microsoft.com/office/officeart/2005/8/layout/cycle5"/>
    <dgm:cxn modelId="{B21753E1-ADAC-4FE3-AE6D-D2B3BBD99B8A}" type="presOf" srcId="{437AE04C-D11A-48B7-9D3D-452F3A68C3FC}" destId="{61A9D7E5-BD69-4327-BE26-CC651E250F55}" srcOrd="0" destOrd="0" presId="urn:microsoft.com/office/officeart/2005/8/layout/cycle5"/>
    <dgm:cxn modelId="{97660811-4D67-4EE0-BFBE-7A769A6FDB19}" type="presOf" srcId="{459903BE-FE5C-4567-A94A-FB0349300106}" destId="{8D348E70-70BE-488C-9ABA-D7BB12A128BA}" srcOrd="0" destOrd="0" presId="urn:microsoft.com/office/officeart/2005/8/layout/cycle5"/>
    <dgm:cxn modelId="{60150341-84A1-40B1-A0A2-303811C250A4}" srcId="{7BA5A149-106F-4818-9395-2FCC807CF941}" destId="{B3203EFA-68AF-4A45-BBD1-3FF3454B4917}" srcOrd="1" destOrd="0" parTransId="{2D2828C0-22E8-4D2F-A738-B15E00C88675}" sibTransId="{8109AAC0-C61B-49FE-B209-437FD6E5EBC3}"/>
    <dgm:cxn modelId="{B887F193-C68A-487A-AFCC-9C63A07833A7}" type="presOf" srcId="{3C68407D-BA1F-40A9-9909-D3FE26EC8245}" destId="{093325D8-7BAC-4C88-BF3A-4F44A1C27668}" srcOrd="0" destOrd="0" presId="urn:microsoft.com/office/officeart/2005/8/layout/cycle5"/>
    <dgm:cxn modelId="{8A18C588-8722-4108-A0DC-E430B177B6FA}" type="presOf" srcId="{762A3371-AC68-4BF8-9016-F1A9D3EFC658}" destId="{25728D3D-2A34-45CC-9ABF-097101DC15FA}" srcOrd="0" destOrd="0" presId="urn:microsoft.com/office/officeart/2005/8/layout/cycle5"/>
    <dgm:cxn modelId="{CFA4694C-2698-4886-B230-889DC1267AB0}" type="presOf" srcId="{7BA5A149-106F-4818-9395-2FCC807CF941}" destId="{43A4F0A6-7F37-43F8-A703-CB58CA8511A1}" srcOrd="0" destOrd="0" presId="urn:microsoft.com/office/officeart/2005/8/layout/cycle5"/>
    <dgm:cxn modelId="{1F9E2DDB-A439-497A-9AF2-1458D23A5FB9}" srcId="{7BA5A149-106F-4818-9395-2FCC807CF941}" destId="{762A3371-AC68-4BF8-9016-F1A9D3EFC658}" srcOrd="0" destOrd="0" parTransId="{AC964736-7911-4B33-B26B-A1906CB3062B}" sibTransId="{459903BE-FE5C-4567-A94A-FB0349300106}"/>
    <dgm:cxn modelId="{F374D9EA-1779-424A-9625-5C5F73B07D4F}" type="presParOf" srcId="{43A4F0A6-7F37-43F8-A703-CB58CA8511A1}" destId="{25728D3D-2A34-45CC-9ABF-097101DC15FA}" srcOrd="0" destOrd="0" presId="urn:microsoft.com/office/officeart/2005/8/layout/cycle5"/>
    <dgm:cxn modelId="{754788B7-829A-4F70-8C08-1DE4C267B340}" type="presParOf" srcId="{43A4F0A6-7F37-43F8-A703-CB58CA8511A1}" destId="{C8C6B379-78D6-4A6F-AE90-A191396D3E36}" srcOrd="1" destOrd="0" presId="urn:microsoft.com/office/officeart/2005/8/layout/cycle5"/>
    <dgm:cxn modelId="{6BBDDD60-3CFF-4306-8F32-A4B100B8FD12}" type="presParOf" srcId="{43A4F0A6-7F37-43F8-A703-CB58CA8511A1}" destId="{8D348E70-70BE-488C-9ABA-D7BB12A128BA}" srcOrd="2" destOrd="0" presId="urn:microsoft.com/office/officeart/2005/8/layout/cycle5"/>
    <dgm:cxn modelId="{C83DA444-A1F0-4BE1-89CA-D468FDD7EB81}" type="presParOf" srcId="{43A4F0A6-7F37-43F8-A703-CB58CA8511A1}" destId="{94D168F7-5E1C-4F86-9EB6-A2049D5E401F}" srcOrd="3" destOrd="0" presId="urn:microsoft.com/office/officeart/2005/8/layout/cycle5"/>
    <dgm:cxn modelId="{C712A0E6-528F-437E-8AA6-7F43A2DBE0CE}" type="presParOf" srcId="{43A4F0A6-7F37-43F8-A703-CB58CA8511A1}" destId="{E8FAA786-6997-454A-9C4E-0FD3EC3F819C}" srcOrd="4" destOrd="0" presId="urn:microsoft.com/office/officeart/2005/8/layout/cycle5"/>
    <dgm:cxn modelId="{84E35CCD-8BDF-4B98-BE2F-5765A4149EDE}" type="presParOf" srcId="{43A4F0A6-7F37-43F8-A703-CB58CA8511A1}" destId="{68BAD2B8-815E-4E87-829A-A3580C486FAC}" srcOrd="5" destOrd="0" presId="urn:microsoft.com/office/officeart/2005/8/layout/cycle5"/>
    <dgm:cxn modelId="{9FB1B32A-AAE2-41FD-B94A-E2577606304F}" type="presParOf" srcId="{43A4F0A6-7F37-43F8-A703-CB58CA8511A1}" destId="{C1CD907F-22DD-4821-8066-EE4B8DF67A3D}" srcOrd="6" destOrd="0" presId="urn:microsoft.com/office/officeart/2005/8/layout/cycle5"/>
    <dgm:cxn modelId="{EEA903C1-9246-4FA0-BA91-135F8D4B6BD5}" type="presParOf" srcId="{43A4F0A6-7F37-43F8-A703-CB58CA8511A1}" destId="{B3E07C01-364F-4ADF-9881-311440EDE0E4}" srcOrd="7" destOrd="0" presId="urn:microsoft.com/office/officeart/2005/8/layout/cycle5"/>
    <dgm:cxn modelId="{8A1E42DC-260C-4D8D-9214-6F44C71852E1}" type="presParOf" srcId="{43A4F0A6-7F37-43F8-A703-CB58CA8511A1}" destId="{093325D8-7BAC-4C88-BF3A-4F44A1C27668}" srcOrd="8" destOrd="0" presId="urn:microsoft.com/office/officeart/2005/8/layout/cycle5"/>
    <dgm:cxn modelId="{59E111A3-724F-4F4E-AA86-E2DED7478FB7}" type="presParOf" srcId="{43A4F0A6-7F37-43F8-A703-CB58CA8511A1}" destId="{6DA6E6AE-005E-4C7D-B0A8-03433F0F690B}" srcOrd="9" destOrd="0" presId="urn:microsoft.com/office/officeart/2005/8/layout/cycle5"/>
    <dgm:cxn modelId="{A601E361-0AC3-4310-B1F2-5161926E198E}" type="presParOf" srcId="{43A4F0A6-7F37-43F8-A703-CB58CA8511A1}" destId="{DB8DCA05-6677-4092-8CD3-63509A6ACAE5}" srcOrd="10" destOrd="0" presId="urn:microsoft.com/office/officeart/2005/8/layout/cycle5"/>
    <dgm:cxn modelId="{3265AE79-A7D0-4EC4-A14A-AFB645F11046}" type="presParOf" srcId="{43A4F0A6-7F37-43F8-A703-CB58CA8511A1}" destId="{394C79C9-F92A-4909-8A36-04C182B952D3}" srcOrd="11" destOrd="0" presId="urn:microsoft.com/office/officeart/2005/8/layout/cycle5"/>
    <dgm:cxn modelId="{4E149F2D-EEA0-44DA-BE3A-8C3D97EAE5CB}" type="presParOf" srcId="{43A4F0A6-7F37-43F8-A703-CB58CA8511A1}" destId="{61A9D7E5-BD69-4327-BE26-CC651E250F55}" srcOrd="12" destOrd="0" presId="urn:microsoft.com/office/officeart/2005/8/layout/cycle5"/>
    <dgm:cxn modelId="{442195C3-6CE4-4230-8D79-72E770BFC6AF}" type="presParOf" srcId="{43A4F0A6-7F37-43F8-A703-CB58CA8511A1}" destId="{39C32D69-CB26-4BFF-99AF-53B62C238939}" srcOrd="13" destOrd="0" presId="urn:microsoft.com/office/officeart/2005/8/layout/cycle5"/>
    <dgm:cxn modelId="{57060DF2-F5D4-4F70-820F-AA3497E64838}" type="presParOf" srcId="{43A4F0A6-7F37-43F8-A703-CB58CA8511A1}" destId="{54665AA4-FFE4-4107-8D1A-47D18C72B64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580083-E28F-4800-9893-4D2820F1ED5D}" type="doc">
      <dgm:prSet loTypeId="urn:diagrams.loki3.com/VaryingWidthList+Icon" loCatId="list" qsTypeId="urn:microsoft.com/office/officeart/2005/8/quickstyle/simple1" qsCatId="simple" csTypeId="urn:microsoft.com/office/officeart/2005/8/colors/accent1_2" csCatId="accent1" phldr="1"/>
      <dgm:spPr/>
      <dgm:t>
        <a:bodyPr/>
        <a:lstStyle/>
        <a:p>
          <a:endParaRPr lang="en-US"/>
        </a:p>
      </dgm:t>
    </dgm:pt>
    <dgm:pt modelId="{A78091C7-AD2E-4822-95B9-F13764D7CE08}">
      <dgm:prSet phldrT="[Text]" custT="1"/>
      <dgm:spPr/>
      <dgm:t>
        <a:bodyPr/>
        <a:lstStyle/>
        <a:p>
          <a:pPr algn="ctr"/>
          <a:r>
            <a:rPr lang="en-US" sz="2400" dirty="0" smtClean="0"/>
            <a:t>District	</a:t>
          </a:r>
          <a:endParaRPr lang="en-US" sz="2400" dirty="0"/>
        </a:p>
      </dgm:t>
    </dgm:pt>
    <dgm:pt modelId="{29EA3568-B648-4AC9-96E2-9E39F04D8312}" type="parTrans" cxnId="{F466A71C-7365-4030-A4BE-3271EC51E8AC}">
      <dgm:prSet/>
      <dgm:spPr/>
      <dgm:t>
        <a:bodyPr/>
        <a:lstStyle/>
        <a:p>
          <a:endParaRPr lang="en-US"/>
        </a:p>
      </dgm:t>
    </dgm:pt>
    <dgm:pt modelId="{996AD006-88FC-44B8-B55C-30F2AF3EAAEB}" type="sibTrans" cxnId="{F466A71C-7365-4030-A4BE-3271EC51E8AC}">
      <dgm:prSet/>
      <dgm:spPr/>
      <dgm:t>
        <a:bodyPr/>
        <a:lstStyle/>
        <a:p>
          <a:endParaRPr lang="en-US"/>
        </a:p>
      </dgm:t>
    </dgm:pt>
    <dgm:pt modelId="{1853DF6F-FEBF-427F-9F46-2F415C575530}">
      <dgm:prSet phldrT="[Text]" custT="1"/>
      <dgm:spPr/>
      <dgm:t>
        <a:bodyPr/>
        <a:lstStyle/>
        <a:p>
          <a:pPr algn="l"/>
          <a:r>
            <a:rPr lang="en-US" sz="2400" dirty="0" smtClean="0"/>
            <a:t>District-level Data Trend</a:t>
          </a:r>
          <a:endParaRPr lang="en-US" sz="2400" dirty="0"/>
        </a:p>
      </dgm:t>
    </dgm:pt>
    <dgm:pt modelId="{38F46CE8-79B0-4A46-9F37-1ECE62802BA4}" type="parTrans" cxnId="{5535E802-7B03-4FD2-BD5C-25EAE5707651}">
      <dgm:prSet/>
      <dgm:spPr/>
      <dgm:t>
        <a:bodyPr/>
        <a:lstStyle/>
        <a:p>
          <a:endParaRPr lang="en-US"/>
        </a:p>
      </dgm:t>
    </dgm:pt>
    <dgm:pt modelId="{9563F2F0-AE2B-4166-8CFD-68050288A5A9}" type="sibTrans" cxnId="{5535E802-7B03-4FD2-BD5C-25EAE5707651}">
      <dgm:prSet/>
      <dgm:spPr/>
      <dgm:t>
        <a:bodyPr/>
        <a:lstStyle/>
        <a:p>
          <a:endParaRPr lang="en-US"/>
        </a:p>
      </dgm:t>
    </dgm:pt>
    <dgm:pt modelId="{DBB54370-7306-4695-95D1-DAE22489FEDB}">
      <dgm:prSet phldrT="[Text]" custT="1"/>
      <dgm:spPr/>
      <dgm:t>
        <a:bodyPr/>
        <a:lstStyle/>
        <a:p>
          <a:pPr algn="ctr"/>
          <a:r>
            <a:rPr lang="en-US" sz="2400" dirty="0" smtClean="0"/>
            <a:t>School</a:t>
          </a:r>
          <a:endParaRPr lang="en-US" sz="2400" dirty="0"/>
        </a:p>
      </dgm:t>
    </dgm:pt>
    <dgm:pt modelId="{9CEEC929-4E88-49F0-90AF-0889E02EF348}" type="parTrans" cxnId="{DF2FC8BA-6640-475A-87D2-0F64311FCFDC}">
      <dgm:prSet/>
      <dgm:spPr/>
      <dgm:t>
        <a:bodyPr/>
        <a:lstStyle/>
        <a:p>
          <a:endParaRPr lang="en-US"/>
        </a:p>
      </dgm:t>
    </dgm:pt>
    <dgm:pt modelId="{CEF784AA-2960-49AF-9367-EF8317B9F292}" type="sibTrans" cxnId="{DF2FC8BA-6640-475A-87D2-0F64311FCFDC}">
      <dgm:prSet/>
      <dgm:spPr/>
      <dgm:t>
        <a:bodyPr/>
        <a:lstStyle/>
        <a:p>
          <a:endParaRPr lang="en-US"/>
        </a:p>
      </dgm:t>
    </dgm:pt>
    <dgm:pt modelId="{4753043B-C9C0-4E76-A8D5-4C73535B0607}">
      <dgm:prSet phldrT="[Text]" custT="1"/>
      <dgm:spPr/>
      <dgm:t>
        <a:bodyPr/>
        <a:lstStyle/>
        <a:p>
          <a:pPr algn="l"/>
          <a:r>
            <a:rPr lang="en-US" sz="2400" dirty="0" smtClean="0"/>
            <a:t>School-level Data Trends</a:t>
          </a:r>
          <a:endParaRPr lang="en-US" sz="2400" dirty="0"/>
        </a:p>
      </dgm:t>
    </dgm:pt>
    <dgm:pt modelId="{4A14B935-6DFA-4AEB-9140-6A1EA8DAC120}" type="parTrans" cxnId="{30A988CC-70FD-43CB-9282-7EB0EA2DFAEE}">
      <dgm:prSet/>
      <dgm:spPr/>
      <dgm:t>
        <a:bodyPr/>
        <a:lstStyle/>
        <a:p>
          <a:endParaRPr lang="en-US"/>
        </a:p>
      </dgm:t>
    </dgm:pt>
    <dgm:pt modelId="{C46EB73F-97C5-4C5F-8D75-2B925F39E6DD}" type="sibTrans" cxnId="{30A988CC-70FD-43CB-9282-7EB0EA2DFAEE}">
      <dgm:prSet/>
      <dgm:spPr/>
      <dgm:t>
        <a:bodyPr/>
        <a:lstStyle/>
        <a:p>
          <a:endParaRPr lang="en-US"/>
        </a:p>
      </dgm:t>
    </dgm:pt>
    <dgm:pt modelId="{BCF238A2-4504-4EAD-AD33-F325D0C72A68}">
      <dgm:prSet phldrT="[Text]" custT="1"/>
      <dgm:spPr/>
      <dgm:t>
        <a:bodyPr/>
        <a:lstStyle/>
        <a:p>
          <a:pPr algn="ctr"/>
          <a:r>
            <a:rPr lang="en-US" sz="2400" dirty="0" smtClean="0"/>
            <a:t>Team </a:t>
          </a:r>
          <a:endParaRPr lang="en-US" sz="2400" dirty="0"/>
        </a:p>
      </dgm:t>
    </dgm:pt>
    <dgm:pt modelId="{4E11A09C-8D0E-4654-91CF-FE876CE06F3E}" type="parTrans" cxnId="{9B1D4633-B6B4-43CF-BE0C-F06FB60728E3}">
      <dgm:prSet/>
      <dgm:spPr/>
      <dgm:t>
        <a:bodyPr/>
        <a:lstStyle/>
        <a:p>
          <a:endParaRPr lang="en-US"/>
        </a:p>
      </dgm:t>
    </dgm:pt>
    <dgm:pt modelId="{A5BFD948-F74A-4A67-A913-69C8809A8DF2}" type="sibTrans" cxnId="{9B1D4633-B6B4-43CF-BE0C-F06FB60728E3}">
      <dgm:prSet/>
      <dgm:spPr/>
      <dgm:t>
        <a:bodyPr/>
        <a:lstStyle/>
        <a:p>
          <a:endParaRPr lang="en-US"/>
        </a:p>
      </dgm:t>
    </dgm:pt>
    <dgm:pt modelId="{E4E5B670-93ED-4E64-85D7-BE343CF19DDF}">
      <dgm:prSet phldrT="[Text]" custT="1"/>
      <dgm:spPr/>
      <dgm:t>
        <a:bodyPr/>
        <a:lstStyle/>
        <a:p>
          <a:pPr algn="l"/>
          <a:r>
            <a:rPr lang="en-US" sz="2400" dirty="0" smtClean="0"/>
            <a:t>Previous/current year Data Trends</a:t>
          </a:r>
          <a:endParaRPr lang="en-US" sz="2400" dirty="0"/>
        </a:p>
      </dgm:t>
    </dgm:pt>
    <dgm:pt modelId="{0CEB1CB9-C989-436A-A0EE-C74DEA9A2C52}" type="parTrans" cxnId="{89AFF3BD-78AE-48B9-B56C-293B0675604B}">
      <dgm:prSet/>
      <dgm:spPr/>
      <dgm:t>
        <a:bodyPr/>
        <a:lstStyle/>
        <a:p>
          <a:endParaRPr lang="en-US"/>
        </a:p>
      </dgm:t>
    </dgm:pt>
    <dgm:pt modelId="{6F650FAB-DC75-4D31-AADB-DAD9F6A1E0B8}" type="sibTrans" cxnId="{89AFF3BD-78AE-48B9-B56C-293B0675604B}">
      <dgm:prSet/>
      <dgm:spPr/>
      <dgm:t>
        <a:bodyPr/>
        <a:lstStyle/>
        <a:p>
          <a:endParaRPr lang="en-US"/>
        </a:p>
      </dgm:t>
    </dgm:pt>
    <dgm:pt modelId="{55028890-E8B2-4372-82BD-5D377F543FB2}">
      <dgm:prSet phldrT="[Text]" custT="1"/>
      <dgm:spPr/>
      <dgm:t>
        <a:bodyPr/>
        <a:lstStyle/>
        <a:p>
          <a:pPr algn="l"/>
          <a:r>
            <a:rPr lang="en-US" sz="2400" dirty="0" smtClean="0"/>
            <a:t>WSIP and School Priority Areas</a:t>
          </a:r>
          <a:endParaRPr lang="en-US" sz="2400" dirty="0"/>
        </a:p>
      </dgm:t>
    </dgm:pt>
    <dgm:pt modelId="{B49DEFAD-9C19-4022-841B-8023AFECE81A}" type="parTrans" cxnId="{E72CB7F3-9B20-4140-8008-EC089A47B288}">
      <dgm:prSet/>
      <dgm:spPr/>
      <dgm:t>
        <a:bodyPr/>
        <a:lstStyle/>
        <a:p>
          <a:endParaRPr lang="en-US"/>
        </a:p>
      </dgm:t>
    </dgm:pt>
    <dgm:pt modelId="{7AA16E0F-DD17-4600-B6A6-289028FFC4C4}" type="sibTrans" cxnId="{E72CB7F3-9B20-4140-8008-EC089A47B288}">
      <dgm:prSet/>
      <dgm:spPr/>
      <dgm:t>
        <a:bodyPr/>
        <a:lstStyle/>
        <a:p>
          <a:endParaRPr lang="en-US"/>
        </a:p>
      </dgm:t>
    </dgm:pt>
    <dgm:pt modelId="{49455DD2-04DA-43A8-BF9A-3A6C5431A132}">
      <dgm:prSet phldrT="[Text]" custT="1"/>
      <dgm:spPr/>
      <dgm:t>
        <a:bodyPr/>
        <a:lstStyle/>
        <a:p>
          <a:pPr algn="l"/>
          <a:r>
            <a:rPr lang="en-US" sz="2400" dirty="0" smtClean="0"/>
            <a:t>District Priority Areas</a:t>
          </a:r>
          <a:endParaRPr lang="en-US" sz="2400" dirty="0"/>
        </a:p>
      </dgm:t>
    </dgm:pt>
    <dgm:pt modelId="{DE4D8590-23BF-489D-A6AA-20E3F45FC361}" type="parTrans" cxnId="{AB0D473E-E75B-4840-84FC-9D03CF5C99D6}">
      <dgm:prSet/>
      <dgm:spPr/>
      <dgm:t>
        <a:bodyPr/>
        <a:lstStyle/>
        <a:p>
          <a:endParaRPr lang="en-US"/>
        </a:p>
      </dgm:t>
    </dgm:pt>
    <dgm:pt modelId="{E66967C1-374B-4F42-A580-18C8E3A749D3}" type="sibTrans" cxnId="{AB0D473E-E75B-4840-84FC-9D03CF5C99D6}">
      <dgm:prSet/>
      <dgm:spPr/>
      <dgm:t>
        <a:bodyPr/>
        <a:lstStyle/>
        <a:p>
          <a:endParaRPr lang="en-US"/>
        </a:p>
      </dgm:t>
    </dgm:pt>
    <dgm:pt modelId="{367DA639-DAD7-4E61-A88C-6139C9CFE09F}">
      <dgm:prSet phldrT="[Text]" custT="1"/>
      <dgm:spPr/>
      <dgm:t>
        <a:bodyPr/>
        <a:lstStyle/>
        <a:p>
          <a:pPr algn="l"/>
          <a:endParaRPr lang="en-US" sz="2400" dirty="0"/>
        </a:p>
      </dgm:t>
    </dgm:pt>
    <dgm:pt modelId="{9AF24AF3-C396-4A98-85CA-056499D51D9D}" type="parTrans" cxnId="{6C11C52F-3B11-4854-A08C-59BBE3981914}">
      <dgm:prSet/>
      <dgm:spPr/>
      <dgm:t>
        <a:bodyPr/>
        <a:lstStyle/>
        <a:p>
          <a:endParaRPr lang="en-US"/>
        </a:p>
      </dgm:t>
    </dgm:pt>
    <dgm:pt modelId="{5EE3E49B-6FF6-476D-B602-E6EAE1D5C656}" type="sibTrans" cxnId="{6C11C52F-3B11-4854-A08C-59BBE3981914}">
      <dgm:prSet/>
      <dgm:spPr/>
      <dgm:t>
        <a:bodyPr/>
        <a:lstStyle/>
        <a:p>
          <a:endParaRPr lang="en-US"/>
        </a:p>
      </dgm:t>
    </dgm:pt>
    <dgm:pt modelId="{4F5E4D63-426A-466E-8075-348EA7C46B72}">
      <dgm:prSet phldrT="[Text]" custT="1"/>
      <dgm:spPr/>
      <dgm:t>
        <a:bodyPr/>
        <a:lstStyle/>
        <a:p>
          <a:pPr algn="l"/>
          <a:endParaRPr lang="en-US" sz="2400" dirty="0"/>
        </a:p>
      </dgm:t>
    </dgm:pt>
    <dgm:pt modelId="{BCD93C31-3B52-4586-81D7-6999BF7CE648}" type="parTrans" cxnId="{18AF1D69-B219-4BC3-B995-6613552B7ECF}">
      <dgm:prSet/>
      <dgm:spPr/>
      <dgm:t>
        <a:bodyPr/>
        <a:lstStyle/>
        <a:p>
          <a:endParaRPr lang="en-US"/>
        </a:p>
      </dgm:t>
    </dgm:pt>
    <dgm:pt modelId="{F7449BA0-EAEE-4F0B-ACD5-981411E9E605}" type="sibTrans" cxnId="{18AF1D69-B219-4BC3-B995-6613552B7ECF}">
      <dgm:prSet/>
      <dgm:spPr/>
      <dgm:t>
        <a:bodyPr/>
        <a:lstStyle/>
        <a:p>
          <a:endParaRPr lang="en-US"/>
        </a:p>
      </dgm:t>
    </dgm:pt>
    <dgm:pt modelId="{BCEDEB69-6AB2-434E-9412-C0FCD443E989}">
      <dgm:prSet phldrT="[Text]" custT="1"/>
      <dgm:spPr/>
      <dgm:t>
        <a:bodyPr/>
        <a:lstStyle/>
        <a:p>
          <a:pPr algn="l"/>
          <a:r>
            <a:rPr lang="en-US" sz="2400" dirty="0" smtClean="0"/>
            <a:t>Areas of Strength/Growth</a:t>
          </a:r>
          <a:endParaRPr lang="en-US" sz="2400" dirty="0"/>
        </a:p>
      </dgm:t>
    </dgm:pt>
    <dgm:pt modelId="{0BAD2E35-D27D-442A-88FB-94A6D56205A9}" type="parTrans" cxnId="{BE40C023-DD1B-44BF-B390-78F1C46CC36D}">
      <dgm:prSet/>
      <dgm:spPr/>
      <dgm:t>
        <a:bodyPr/>
        <a:lstStyle/>
        <a:p>
          <a:endParaRPr lang="en-US"/>
        </a:p>
      </dgm:t>
    </dgm:pt>
    <dgm:pt modelId="{219880DC-CDED-4898-8AB5-A8FABA683CBD}" type="sibTrans" cxnId="{BE40C023-DD1B-44BF-B390-78F1C46CC36D}">
      <dgm:prSet/>
      <dgm:spPr/>
      <dgm:t>
        <a:bodyPr/>
        <a:lstStyle/>
        <a:p>
          <a:endParaRPr lang="en-US"/>
        </a:p>
      </dgm:t>
    </dgm:pt>
    <dgm:pt modelId="{49B66E04-012C-47C1-B435-4411A5B53568}">
      <dgm:prSet phldrT="[Text]" custT="1"/>
      <dgm:spPr/>
      <dgm:t>
        <a:bodyPr/>
        <a:lstStyle/>
        <a:p>
          <a:pPr algn="ctr"/>
          <a:r>
            <a:rPr lang="en-US" sz="2400" dirty="0" smtClean="0"/>
            <a:t>Individual</a:t>
          </a:r>
          <a:endParaRPr lang="en-US" sz="2400" dirty="0"/>
        </a:p>
      </dgm:t>
    </dgm:pt>
    <dgm:pt modelId="{54D5F58C-0244-45E2-B359-A3792AB0F8E1}" type="parTrans" cxnId="{0378C60F-5604-4DB0-8E4C-E35E489DF252}">
      <dgm:prSet/>
      <dgm:spPr/>
      <dgm:t>
        <a:bodyPr/>
        <a:lstStyle/>
        <a:p>
          <a:endParaRPr lang="en-US"/>
        </a:p>
      </dgm:t>
    </dgm:pt>
    <dgm:pt modelId="{4272DB33-8F4A-4808-82C5-CA9A94CD046A}" type="sibTrans" cxnId="{0378C60F-5604-4DB0-8E4C-E35E489DF252}">
      <dgm:prSet/>
      <dgm:spPr/>
      <dgm:t>
        <a:bodyPr/>
        <a:lstStyle/>
        <a:p>
          <a:endParaRPr lang="en-US"/>
        </a:p>
      </dgm:t>
    </dgm:pt>
    <dgm:pt modelId="{04BC4309-B40C-4C56-A2FA-6323E213F065}">
      <dgm:prSet phldrT="[Text]" custT="1"/>
      <dgm:spPr/>
      <dgm:t>
        <a:bodyPr/>
        <a:lstStyle/>
        <a:p>
          <a:pPr algn="l"/>
          <a:r>
            <a:rPr lang="en-US" sz="2400" dirty="0" smtClean="0"/>
            <a:t>Student Data</a:t>
          </a:r>
          <a:endParaRPr lang="en-US" sz="2400" dirty="0"/>
        </a:p>
      </dgm:t>
    </dgm:pt>
    <dgm:pt modelId="{143EF23F-9E66-44F8-8180-46A6259E0DA9}" type="parTrans" cxnId="{68841179-1A1E-41D8-B406-76076AEA8C80}">
      <dgm:prSet/>
      <dgm:spPr/>
      <dgm:t>
        <a:bodyPr/>
        <a:lstStyle/>
        <a:p>
          <a:endParaRPr lang="en-US"/>
        </a:p>
      </dgm:t>
    </dgm:pt>
    <dgm:pt modelId="{0C94D830-74D0-411E-B004-06DB40890C70}" type="sibTrans" cxnId="{68841179-1A1E-41D8-B406-76076AEA8C80}">
      <dgm:prSet/>
      <dgm:spPr/>
      <dgm:t>
        <a:bodyPr/>
        <a:lstStyle/>
        <a:p>
          <a:endParaRPr lang="en-US"/>
        </a:p>
      </dgm:t>
    </dgm:pt>
    <dgm:pt modelId="{67326423-DE45-4E63-8A19-EC8C0305C535}">
      <dgm:prSet phldrT="[Text]"/>
      <dgm:spPr/>
      <dgm:t>
        <a:bodyPr/>
        <a:lstStyle/>
        <a:p>
          <a:pPr algn="l"/>
          <a:endParaRPr lang="en-US" sz="800" dirty="0"/>
        </a:p>
      </dgm:t>
    </dgm:pt>
    <dgm:pt modelId="{3219B957-4FF4-44AA-ADB2-9A2EAC58819B}" type="parTrans" cxnId="{9260DFD2-8721-434C-B634-E4C713C0211A}">
      <dgm:prSet/>
      <dgm:spPr/>
      <dgm:t>
        <a:bodyPr/>
        <a:lstStyle/>
        <a:p>
          <a:endParaRPr lang="en-US"/>
        </a:p>
      </dgm:t>
    </dgm:pt>
    <dgm:pt modelId="{438916FC-3259-46BB-85DA-9731AC01FE8A}" type="sibTrans" cxnId="{9260DFD2-8721-434C-B634-E4C713C0211A}">
      <dgm:prSet/>
      <dgm:spPr/>
      <dgm:t>
        <a:bodyPr/>
        <a:lstStyle/>
        <a:p>
          <a:endParaRPr lang="en-US"/>
        </a:p>
      </dgm:t>
    </dgm:pt>
    <dgm:pt modelId="{67175852-6EFF-4232-BF8D-CE032867481D}">
      <dgm:prSet phldrT="[Text]"/>
      <dgm:spPr/>
      <dgm:t>
        <a:bodyPr/>
        <a:lstStyle/>
        <a:p>
          <a:pPr algn="l"/>
          <a:endParaRPr lang="en-US" sz="800" dirty="0"/>
        </a:p>
      </dgm:t>
    </dgm:pt>
    <dgm:pt modelId="{FE9D6033-8663-4F85-8A37-F60CC2909A00}" type="parTrans" cxnId="{1806D68B-36DE-467F-8520-5BA94CAF60FB}">
      <dgm:prSet/>
      <dgm:spPr/>
      <dgm:t>
        <a:bodyPr/>
        <a:lstStyle/>
        <a:p>
          <a:endParaRPr lang="en-US"/>
        </a:p>
      </dgm:t>
    </dgm:pt>
    <dgm:pt modelId="{C72394BC-3284-4843-B701-87A0BDA6E27D}" type="sibTrans" cxnId="{1806D68B-36DE-467F-8520-5BA94CAF60FB}">
      <dgm:prSet/>
      <dgm:spPr/>
      <dgm:t>
        <a:bodyPr/>
        <a:lstStyle/>
        <a:p>
          <a:endParaRPr lang="en-US"/>
        </a:p>
      </dgm:t>
    </dgm:pt>
    <dgm:pt modelId="{439BBFE0-E67E-47AF-851F-35CEC2339E36}">
      <dgm:prSet phldrT="[Text]" custT="1"/>
      <dgm:spPr/>
      <dgm:t>
        <a:bodyPr/>
        <a:lstStyle/>
        <a:p>
          <a:pPr algn="l"/>
          <a:r>
            <a:rPr lang="en-US" sz="2400" dirty="0" smtClean="0"/>
            <a:t>Areas of Strength/Growth</a:t>
          </a:r>
          <a:endParaRPr lang="en-US" sz="2400" dirty="0"/>
        </a:p>
      </dgm:t>
    </dgm:pt>
    <dgm:pt modelId="{4C839279-3969-4680-93A9-C3BF9A61FFCA}" type="parTrans" cxnId="{C0AA7018-8CFE-43A0-A082-CD9D5D6FDF32}">
      <dgm:prSet/>
      <dgm:spPr/>
      <dgm:t>
        <a:bodyPr/>
        <a:lstStyle/>
        <a:p>
          <a:endParaRPr lang="en-US"/>
        </a:p>
      </dgm:t>
    </dgm:pt>
    <dgm:pt modelId="{D8A4C7B4-BB9D-437A-9710-D79D8EE2EF76}" type="sibTrans" cxnId="{C0AA7018-8CFE-43A0-A082-CD9D5D6FDF32}">
      <dgm:prSet/>
      <dgm:spPr/>
      <dgm:t>
        <a:bodyPr/>
        <a:lstStyle/>
        <a:p>
          <a:endParaRPr lang="en-US"/>
        </a:p>
      </dgm:t>
    </dgm:pt>
    <dgm:pt modelId="{D80FCB75-7DB8-4F03-92DA-A28D004D329E}" type="pres">
      <dgm:prSet presAssocID="{9F580083-E28F-4800-9893-4D2820F1ED5D}" presName="Name0" presStyleCnt="0">
        <dgm:presLayoutVars>
          <dgm:resizeHandles/>
        </dgm:presLayoutVars>
      </dgm:prSet>
      <dgm:spPr/>
      <dgm:t>
        <a:bodyPr/>
        <a:lstStyle/>
        <a:p>
          <a:endParaRPr lang="en-US"/>
        </a:p>
      </dgm:t>
    </dgm:pt>
    <dgm:pt modelId="{6FB921C7-4F4C-4CC2-8166-3C2A649CBDA9}" type="pres">
      <dgm:prSet presAssocID="{A78091C7-AD2E-4822-95B9-F13764D7CE08}" presName="text" presStyleLbl="node1" presStyleIdx="0" presStyleCnt="4" custScaleX="191977" custScaleY="48781">
        <dgm:presLayoutVars>
          <dgm:bulletEnabled val="1"/>
        </dgm:presLayoutVars>
      </dgm:prSet>
      <dgm:spPr/>
      <dgm:t>
        <a:bodyPr/>
        <a:lstStyle/>
        <a:p>
          <a:endParaRPr lang="en-US"/>
        </a:p>
      </dgm:t>
    </dgm:pt>
    <dgm:pt modelId="{1F0CCE13-A7A3-4808-9326-396239BFC233}" type="pres">
      <dgm:prSet presAssocID="{996AD006-88FC-44B8-B55C-30F2AF3EAAEB}" presName="space" presStyleCnt="0"/>
      <dgm:spPr/>
    </dgm:pt>
    <dgm:pt modelId="{E0AEECDB-ECA5-4C9A-9774-E350B940F113}" type="pres">
      <dgm:prSet presAssocID="{DBB54370-7306-4695-95D1-DAE22489FEDB}" presName="text" presStyleLbl="node1" presStyleIdx="1" presStyleCnt="4" custScaleX="128568" custScaleY="48463" custLinFactNeighborY="-47854">
        <dgm:presLayoutVars>
          <dgm:bulletEnabled val="1"/>
        </dgm:presLayoutVars>
      </dgm:prSet>
      <dgm:spPr/>
      <dgm:t>
        <a:bodyPr/>
        <a:lstStyle/>
        <a:p>
          <a:endParaRPr lang="en-US"/>
        </a:p>
      </dgm:t>
    </dgm:pt>
    <dgm:pt modelId="{113DE10C-0627-4F9C-AB56-9DB2B4954A27}" type="pres">
      <dgm:prSet presAssocID="{CEF784AA-2960-49AF-9367-EF8317B9F292}" presName="space" presStyleCnt="0"/>
      <dgm:spPr/>
    </dgm:pt>
    <dgm:pt modelId="{9B54B0A7-C4C8-4377-B1A4-E92D6098680E}" type="pres">
      <dgm:prSet presAssocID="{BCF238A2-4504-4EAD-AD33-F325D0C72A68}" presName="text" presStyleLbl="node1" presStyleIdx="2" presStyleCnt="4" custScaleX="105128" custScaleY="45584" custLinFactNeighborY="-68827">
        <dgm:presLayoutVars>
          <dgm:bulletEnabled val="1"/>
        </dgm:presLayoutVars>
      </dgm:prSet>
      <dgm:spPr/>
      <dgm:t>
        <a:bodyPr/>
        <a:lstStyle/>
        <a:p>
          <a:endParaRPr lang="en-US"/>
        </a:p>
      </dgm:t>
    </dgm:pt>
    <dgm:pt modelId="{A2F3F615-FC3A-43FD-8650-941950775155}" type="pres">
      <dgm:prSet presAssocID="{A5BFD948-F74A-4A67-A913-69C8809A8DF2}" presName="space" presStyleCnt="0"/>
      <dgm:spPr/>
    </dgm:pt>
    <dgm:pt modelId="{CC48D745-4304-4313-BD1E-90DE4308C6D9}" type="pres">
      <dgm:prSet presAssocID="{49B66E04-012C-47C1-B435-4411A5B53568}" presName="text" presStyleLbl="node1" presStyleIdx="3" presStyleCnt="4" custScaleX="125159" custScaleY="44366" custLinFactNeighborY="-81530">
        <dgm:presLayoutVars>
          <dgm:bulletEnabled val="1"/>
        </dgm:presLayoutVars>
      </dgm:prSet>
      <dgm:spPr/>
      <dgm:t>
        <a:bodyPr/>
        <a:lstStyle/>
        <a:p>
          <a:endParaRPr lang="en-US"/>
        </a:p>
      </dgm:t>
    </dgm:pt>
  </dgm:ptLst>
  <dgm:cxnLst>
    <dgm:cxn modelId="{C0AA7018-8CFE-43A0-A082-CD9D5D6FDF32}" srcId="{49B66E04-012C-47C1-B435-4411A5B53568}" destId="{439BBFE0-E67E-47AF-851F-35CEC2339E36}" srcOrd="1" destOrd="0" parTransId="{4C839279-3969-4680-93A9-C3BF9A61FFCA}" sibTransId="{D8A4C7B4-BB9D-437A-9710-D79D8EE2EF76}"/>
    <dgm:cxn modelId="{30A988CC-70FD-43CB-9282-7EB0EA2DFAEE}" srcId="{DBB54370-7306-4695-95D1-DAE22489FEDB}" destId="{4753043B-C9C0-4E76-A8D5-4C73535B0607}" srcOrd="0" destOrd="0" parTransId="{4A14B935-6DFA-4AEB-9140-6A1EA8DAC120}" sibTransId="{C46EB73F-97C5-4C5F-8D75-2B925F39E6DD}"/>
    <dgm:cxn modelId="{0E8DD953-E3BD-46E6-A2B1-7CD0020989F0}" type="presOf" srcId="{BCF238A2-4504-4EAD-AD33-F325D0C72A68}" destId="{9B54B0A7-C4C8-4377-B1A4-E92D6098680E}" srcOrd="0" destOrd="0" presId="urn:diagrams.loki3.com/VaryingWidthList+Icon"/>
    <dgm:cxn modelId="{7546D44D-7030-4C16-91E1-57F8CC37CFA5}" type="presOf" srcId="{67175852-6EFF-4232-BF8D-CE032867481D}" destId="{CC48D745-4304-4313-BD1E-90DE4308C6D9}" srcOrd="0" destOrd="4" presId="urn:diagrams.loki3.com/VaryingWidthList+Icon"/>
    <dgm:cxn modelId="{6574FCB7-3291-4391-878E-633FEF20A2A6}" type="presOf" srcId="{367DA639-DAD7-4E61-A88C-6139C9CFE09F}" destId="{9B54B0A7-C4C8-4377-B1A4-E92D6098680E}" srcOrd="0" destOrd="4" presId="urn:diagrams.loki3.com/VaryingWidthList+Icon"/>
    <dgm:cxn modelId="{9260DFD2-8721-434C-B634-E4C713C0211A}" srcId="{49B66E04-012C-47C1-B435-4411A5B53568}" destId="{67326423-DE45-4E63-8A19-EC8C0305C535}" srcOrd="2" destOrd="0" parTransId="{3219B957-4FF4-44AA-ADB2-9A2EAC58819B}" sibTransId="{438916FC-3259-46BB-85DA-9731AC01FE8A}"/>
    <dgm:cxn modelId="{5E8CB88B-6D52-48CC-890D-8BD2D271C96D}" type="presOf" srcId="{67326423-DE45-4E63-8A19-EC8C0305C535}" destId="{CC48D745-4304-4313-BD1E-90DE4308C6D9}" srcOrd="0" destOrd="3" presId="urn:diagrams.loki3.com/VaryingWidthList+Icon"/>
    <dgm:cxn modelId="{5388AE2F-9A53-4658-8049-CC16841A1266}" type="presOf" srcId="{DBB54370-7306-4695-95D1-DAE22489FEDB}" destId="{E0AEECDB-ECA5-4C9A-9774-E350B940F113}" srcOrd="0" destOrd="0" presId="urn:diagrams.loki3.com/VaryingWidthList+Icon"/>
    <dgm:cxn modelId="{4152F0B6-E3C5-45FF-A6CD-EC6BAE72D271}" type="presOf" srcId="{9F580083-E28F-4800-9893-4D2820F1ED5D}" destId="{D80FCB75-7DB8-4F03-92DA-A28D004D329E}" srcOrd="0" destOrd="0" presId="urn:diagrams.loki3.com/VaryingWidthList+Icon"/>
    <dgm:cxn modelId="{E72CB7F3-9B20-4140-8008-EC089A47B288}" srcId="{DBB54370-7306-4695-95D1-DAE22489FEDB}" destId="{55028890-E8B2-4372-82BD-5D377F543FB2}" srcOrd="1" destOrd="0" parTransId="{B49DEFAD-9C19-4022-841B-8023AFECE81A}" sibTransId="{7AA16E0F-DD17-4600-B6A6-289028FFC4C4}"/>
    <dgm:cxn modelId="{1B21F1B2-0738-457B-B580-520207BFB670}" type="presOf" srcId="{49455DD2-04DA-43A8-BF9A-3A6C5431A132}" destId="{6FB921C7-4F4C-4CC2-8166-3C2A649CBDA9}" srcOrd="0" destOrd="2" presId="urn:diagrams.loki3.com/VaryingWidthList+Icon"/>
    <dgm:cxn modelId="{89AFF3BD-78AE-48B9-B56C-293B0675604B}" srcId="{BCF238A2-4504-4EAD-AD33-F325D0C72A68}" destId="{E4E5B670-93ED-4E64-85D7-BE343CF19DDF}" srcOrd="0" destOrd="0" parTransId="{0CEB1CB9-C989-436A-A0EE-C74DEA9A2C52}" sibTransId="{6F650FAB-DC75-4D31-AADB-DAD9F6A1E0B8}"/>
    <dgm:cxn modelId="{2527130B-A31D-4847-BFA2-54E3FB8D9397}" type="presOf" srcId="{A78091C7-AD2E-4822-95B9-F13764D7CE08}" destId="{6FB921C7-4F4C-4CC2-8166-3C2A649CBDA9}" srcOrd="0" destOrd="0" presId="urn:diagrams.loki3.com/VaryingWidthList+Icon"/>
    <dgm:cxn modelId="{68841179-1A1E-41D8-B406-76076AEA8C80}" srcId="{49B66E04-012C-47C1-B435-4411A5B53568}" destId="{04BC4309-B40C-4C56-A2FA-6323E213F065}" srcOrd="0" destOrd="0" parTransId="{143EF23F-9E66-44F8-8180-46A6259E0DA9}" sibTransId="{0C94D830-74D0-411E-B004-06DB40890C70}"/>
    <dgm:cxn modelId="{F466A71C-7365-4030-A4BE-3271EC51E8AC}" srcId="{9F580083-E28F-4800-9893-4D2820F1ED5D}" destId="{A78091C7-AD2E-4822-95B9-F13764D7CE08}" srcOrd="0" destOrd="0" parTransId="{29EA3568-B648-4AC9-96E2-9E39F04D8312}" sibTransId="{996AD006-88FC-44B8-B55C-30F2AF3EAAEB}"/>
    <dgm:cxn modelId="{D590E9A3-7805-403A-8F59-ACF90F271644}" type="presOf" srcId="{439BBFE0-E67E-47AF-851F-35CEC2339E36}" destId="{CC48D745-4304-4313-BD1E-90DE4308C6D9}" srcOrd="0" destOrd="2" presId="urn:diagrams.loki3.com/VaryingWidthList+Icon"/>
    <dgm:cxn modelId="{1806D68B-36DE-467F-8520-5BA94CAF60FB}" srcId="{49B66E04-012C-47C1-B435-4411A5B53568}" destId="{67175852-6EFF-4232-BF8D-CE032867481D}" srcOrd="3" destOrd="0" parTransId="{FE9D6033-8663-4F85-8A37-F60CC2909A00}" sibTransId="{C72394BC-3284-4843-B701-87A0BDA6E27D}"/>
    <dgm:cxn modelId="{89AD4C44-F49A-40CB-B741-7A8E072253E9}" type="presOf" srcId="{4753043B-C9C0-4E76-A8D5-4C73535B0607}" destId="{E0AEECDB-ECA5-4C9A-9774-E350B940F113}" srcOrd="0" destOrd="1" presId="urn:diagrams.loki3.com/VaryingWidthList+Icon"/>
    <dgm:cxn modelId="{BE40C023-DD1B-44BF-B390-78F1C46CC36D}" srcId="{BCF238A2-4504-4EAD-AD33-F325D0C72A68}" destId="{BCEDEB69-6AB2-434E-9412-C0FCD443E989}" srcOrd="1" destOrd="0" parTransId="{0BAD2E35-D27D-442A-88FB-94A6D56205A9}" sibTransId="{219880DC-CDED-4898-8AB5-A8FABA683CBD}"/>
    <dgm:cxn modelId="{0856B568-29BC-44B2-9F86-12EF8B66B27C}" type="presOf" srcId="{E4E5B670-93ED-4E64-85D7-BE343CF19DDF}" destId="{9B54B0A7-C4C8-4377-B1A4-E92D6098680E}" srcOrd="0" destOrd="1" presId="urn:diagrams.loki3.com/VaryingWidthList+Icon"/>
    <dgm:cxn modelId="{105EA5F2-D167-408F-A3E4-9B63EC5D9874}" type="presOf" srcId="{04BC4309-B40C-4C56-A2FA-6323E213F065}" destId="{CC48D745-4304-4313-BD1E-90DE4308C6D9}" srcOrd="0" destOrd="1" presId="urn:diagrams.loki3.com/VaryingWidthList+Icon"/>
    <dgm:cxn modelId="{3947938B-4277-4E8D-860E-3CB06336B71B}" type="presOf" srcId="{4F5E4D63-426A-466E-8075-348EA7C46B72}" destId="{9B54B0A7-C4C8-4377-B1A4-E92D6098680E}" srcOrd="0" destOrd="3" presId="urn:diagrams.loki3.com/VaryingWidthList+Icon"/>
    <dgm:cxn modelId="{75C3EC1D-BB7A-428C-9915-0C06D6B9B0AA}" type="presOf" srcId="{55028890-E8B2-4372-82BD-5D377F543FB2}" destId="{E0AEECDB-ECA5-4C9A-9774-E350B940F113}" srcOrd="0" destOrd="2" presId="urn:diagrams.loki3.com/VaryingWidthList+Icon"/>
    <dgm:cxn modelId="{6C11C52F-3B11-4854-A08C-59BBE3981914}" srcId="{BCF238A2-4504-4EAD-AD33-F325D0C72A68}" destId="{367DA639-DAD7-4E61-A88C-6139C9CFE09F}" srcOrd="3" destOrd="0" parTransId="{9AF24AF3-C396-4A98-85CA-056499D51D9D}" sibTransId="{5EE3E49B-6FF6-476D-B602-E6EAE1D5C656}"/>
    <dgm:cxn modelId="{9B1D4633-B6B4-43CF-BE0C-F06FB60728E3}" srcId="{9F580083-E28F-4800-9893-4D2820F1ED5D}" destId="{BCF238A2-4504-4EAD-AD33-F325D0C72A68}" srcOrd="2" destOrd="0" parTransId="{4E11A09C-8D0E-4654-91CF-FE876CE06F3E}" sibTransId="{A5BFD948-F74A-4A67-A913-69C8809A8DF2}"/>
    <dgm:cxn modelId="{2667D977-3C4C-455B-9AF7-7EA854DD9BAE}" type="presOf" srcId="{49B66E04-012C-47C1-B435-4411A5B53568}" destId="{CC48D745-4304-4313-BD1E-90DE4308C6D9}" srcOrd="0" destOrd="0" presId="urn:diagrams.loki3.com/VaryingWidthList+Icon"/>
    <dgm:cxn modelId="{0378C60F-5604-4DB0-8E4C-E35E489DF252}" srcId="{9F580083-E28F-4800-9893-4D2820F1ED5D}" destId="{49B66E04-012C-47C1-B435-4411A5B53568}" srcOrd="3" destOrd="0" parTransId="{54D5F58C-0244-45E2-B359-A3792AB0F8E1}" sibTransId="{4272DB33-8F4A-4808-82C5-CA9A94CD046A}"/>
    <dgm:cxn modelId="{16B341EB-52B6-4C7E-96FF-7E8889C9EF2B}" type="presOf" srcId="{1853DF6F-FEBF-427F-9F46-2F415C575530}" destId="{6FB921C7-4F4C-4CC2-8166-3C2A649CBDA9}" srcOrd="0" destOrd="1" presId="urn:diagrams.loki3.com/VaryingWidthList+Icon"/>
    <dgm:cxn modelId="{DF2FC8BA-6640-475A-87D2-0F64311FCFDC}" srcId="{9F580083-E28F-4800-9893-4D2820F1ED5D}" destId="{DBB54370-7306-4695-95D1-DAE22489FEDB}" srcOrd="1" destOrd="0" parTransId="{9CEEC929-4E88-49F0-90AF-0889E02EF348}" sibTransId="{CEF784AA-2960-49AF-9367-EF8317B9F292}"/>
    <dgm:cxn modelId="{18AF1D69-B219-4BC3-B995-6613552B7ECF}" srcId="{BCF238A2-4504-4EAD-AD33-F325D0C72A68}" destId="{4F5E4D63-426A-466E-8075-348EA7C46B72}" srcOrd="2" destOrd="0" parTransId="{BCD93C31-3B52-4586-81D7-6999BF7CE648}" sibTransId="{F7449BA0-EAEE-4F0B-ACD5-981411E9E605}"/>
    <dgm:cxn modelId="{D8158470-1110-4E2E-9409-BFB46718F967}" type="presOf" srcId="{BCEDEB69-6AB2-434E-9412-C0FCD443E989}" destId="{9B54B0A7-C4C8-4377-B1A4-E92D6098680E}" srcOrd="0" destOrd="2" presId="urn:diagrams.loki3.com/VaryingWidthList+Icon"/>
    <dgm:cxn modelId="{5535E802-7B03-4FD2-BD5C-25EAE5707651}" srcId="{A78091C7-AD2E-4822-95B9-F13764D7CE08}" destId="{1853DF6F-FEBF-427F-9F46-2F415C575530}" srcOrd="0" destOrd="0" parTransId="{38F46CE8-79B0-4A46-9F37-1ECE62802BA4}" sibTransId="{9563F2F0-AE2B-4166-8CFD-68050288A5A9}"/>
    <dgm:cxn modelId="{AB0D473E-E75B-4840-84FC-9D03CF5C99D6}" srcId="{A78091C7-AD2E-4822-95B9-F13764D7CE08}" destId="{49455DD2-04DA-43A8-BF9A-3A6C5431A132}" srcOrd="1" destOrd="0" parTransId="{DE4D8590-23BF-489D-A6AA-20E3F45FC361}" sibTransId="{E66967C1-374B-4F42-A580-18C8E3A749D3}"/>
    <dgm:cxn modelId="{18C3CE2B-E3EC-4C28-B739-E2BA2D7CEE76}" type="presParOf" srcId="{D80FCB75-7DB8-4F03-92DA-A28D004D329E}" destId="{6FB921C7-4F4C-4CC2-8166-3C2A649CBDA9}" srcOrd="0" destOrd="0" presId="urn:diagrams.loki3.com/VaryingWidthList+Icon"/>
    <dgm:cxn modelId="{52143F5E-3C11-471C-882F-89DC25BE9055}" type="presParOf" srcId="{D80FCB75-7DB8-4F03-92DA-A28D004D329E}" destId="{1F0CCE13-A7A3-4808-9326-396239BFC233}" srcOrd="1" destOrd="0" presId="urn:diagrams.loki3.com/VaryingWidthList+Icon"/>
    <dgm:cxn modelId="{4AB3B71C-2184-4756-812F-D8827D00A69B}" type="presParOf" srcId="{D80FCB75-7DB8-4F03-92DA-A28D004D329E}" destId="{E0AEECDB-ECA5-4C9A-9774-E350B940F113}" srcOrd="2" destOrd="0" presId="urn:diagrams.loki3.com/VaryingWidthList+Icon"/>
    <dgm:cxn modelId="{B4E66345-8F97-4284-BB8B-C037BECA9459}" type="presParOf" srcId="{D80FCB75-7DB8-4F03-92DA-A28D004D329E}" destId="{113DE10C-0627-4F9C-AB56-9DB2B4954A27}" srcOrd="3" destOrd="0" presId="urn:diagrams.loki3.com/VaryingWidthList+Icon"/>
    <dgm:cxn modelId="{D051BF5F-9ED2-4635-B47F-84E31C836118}" type="presParOf" srcId="{D80FCB75-7DB8-4F03-92DA-A28D004D329E}" destId="{9B54B0A7-C4C8-4377-B1A4-E92D6098680E}" srcOrd="4" destOrd="0" presId="urn:diagrams.loki3.com/VaryingWidthList+Icon"/>
    <dgm:cxn modelId="{019CEB79-9C68-4C0F-B248-540297474AD5}" type="presParOf" srcId="{D80FCB75-7DB8-4F03-92DA-A28D004D329E}" destId="{A2F3F615-FC3A-43FD-8650-941950775155}" srcOrd="5" destOrd="0" presId="urn:diagrams.loki3.com/VaryingWidthList+Icon"/>
    <dgm:cxn modelId="{F9B965C4-C414-497E-AD67-A865DF5123EB}" type="presParOf" srcId="{D80FCB75-7DB8-4F03-92DA-A28D004D329E}" destId="{CC48D745-4304-4313-BD1E-90DE4308C6D9}" srcOrd="6"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A5A149-106F-4818-9395-2FCC807CF94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2A3371-AC68-4BF8-9016-F1A9D3EFC658}">
      <dgm:prSet phldrT="[Text]" custT="1"/>
      <dgm:spPr>
        <a:noFill/>
        <a:ln>
          <a:solidFill>
            <a:schemeClr val="tx2"/>
          </a:solidFill>
        </a:ln>
      </dgm:spPr>
      <dgm:t>
        <a:bodyPr/>
        <a:lstStyle/>
        <a:p>
          <a:r>
            <a:rPr lang="en-US" sz="1800" b="1" dirty="0" smtClean="0">
              <a:solidFill>
                <a:schemeClr val="tx2"/>
              </a:solidFill>
              <a:effectLst>
                <a:outerShdw blurRad="38100" dist="38100" dir="2700000" algn="tl">
                  <a:srgbClr val="000000">
                    <a:alpha val="43137"/>
                  </a:srgbClr>
                </a:outerShdw>
              </a:effectLst>
            </a:rPr>
            <a:t>Self-Assessment</a:t>
          </a:r>
          <a:endParaRPr lang="en-US" sz="1800" b="1" dirty="0">
            <a:solidFill>
              <a:schemeClr val="tx2"/>
            </a:solidFill>
            <a:effectLst>
              <a:outerShdw blurRad="38100" dist="38100" dir="2700000" algn="tl">
                <a:srgbClr val="000000">
                  <a:alpha val="43137"/>
                </a:srgbClr>
              </a:outerShdw>
            </a:effectLst>
          </a:endParaRPr>
        </a:p>
      </dgm:t>
    </dgm:pt>
    <dgm:pt modelId="{AC964736-7911-4B33-B26B-A1906CB3062B}" type="parTrans" cxnId="{1F9E2DDB-A439-497A-9AF2-1458D23A5FB9}">
      <dgm:prSet/>
      <dgm:spPr/>
      <dgm:t>
        <a:bodyPr/>
        <a:lstStyle/>
        <a:p>
          <a:endParaRPr lang="en-US"/>
        </a:p>
      </dgm:t>
    </dgm:pt>
    <dgm:pt modelId="{459903BE-FE5C-4567-A94A-FB0349300106}" type="sibTrans" cxnId="{1F9E2DDB-A439-497A-9AF2-1458D23A5FB9}">
      <dgm:prSet/>
      <dgm:spPr>
        <a:ln w="63500">
          <a:solidFill>
            <a:schemeClr val="accent1"/>
          </a:solidFill>
        </a:ln>
      </dgm:spPr>
      <dgm:t>
        <a:bodyPr/>
        <a:lstStyle/>
        <a:p>
          <a:endParaRPr lang="en-US"/>
        </a:p>
      </dgm:t>
    </dgm:pt>
    <dgm:pt modelId="{B3203EFA-68AF-4A45-BBD1-3FF3454B4917}">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Analysis, goal-setting &amp; plan development</a:t>
          </a:r>
          <a:endParaRPr lang="en-US" b="1" dirty="0">
            <a:solidFill>
              <a:schemeClr val="tx2"/>
            </a:solidFill>
            <a:effectLst>
              <a:outerShdw blurRad="38100" dist="38100" dir="2700000" algn="tl">
                <a:srgbClr val="000000">
                  <a:alpha val="43137"/>
                </a:srgbClr>
              </a:outerShdw>
            </a:effectLst>
          </a:endParaRPr>
        </a:p>
      </dgm:t>
    </dgm:pt>
    <dgm:pt modelId="{2D2828C0-22E8-4D2F-A738-B15E00C88675}" type="parTrans" cxnId="{60150341-84A1-40B1-A0A2-303811C250A4}">
      <dgm:prSet/>
      <dgm:spPr/>
      <dgm:t>
        <a:bodyPr/>
        <a:lstStyle/>
        <a:p>
          <a:endParaRPr lang="en-US"/>
        </a:p>
      </dgm:t>
    </dgm:pt>
    <dgm:pt modelId="{8109AAC0-C61B-49FE-B209-437FD6E5EBC3}" type="sibTrans" cxnId="{60150341-84A1-40B1-A0A2-303811C250A4}">
      <dgm:prSet/>
      <dgm:spPr>
        <a:ln w="63500">
          <a:solidFill>
            <a:schemeClr val="accent1"/>
          </a:solidFill>
        </a:ln>
      </dgm:spPr>
      <dgm:t>
        <a:bodyPr/>
        <a:lstStyle/>
        <a:p>
          <a:endParaRPr lang="en-US"/>
        </a:p>
      </dgm:t>
    </dgm:pt>
    <dgm:pt modelId="{0F6E110E-E872-4E6D-8C85-CBEF7A476DCD}">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Implementation of the plan</a:t>
          </a:r>
          <a:endParaRPr lang="en-US" b="1" dirty="0">
            <a:solidFill>
              <a:schemeClr val="tx2"/>
            </a:solidFill>
            <a:effectLst>
              <a:outerShdw blurRad="38100" dist="38100" dir="2700000" algn="tl">
                <a:srgbClr val="000000">
                  <a:alpha val="43137"/>
                </a:srgbClr>
              </a:outerShdw>
            </a:effectLst>
          </a:endParaRPr>
        </a:p>
      </dgm:t>
    </dgm:pt>
    <dgm:pt modelId="{3B86B561-6D4C-45E8-B1CA-A39AE739917F}" type="parTrans" cxnId="{3340A1B8-5852-4795-9AB5-CF9F2C6C924B}">
      <dgm:prSet/>
      <dgm:spPr/>
      <dgm:t>
        <a:bodyPr/>
        <a:lstStyle/>
        <a:p>
          <a:endParaRPr lang="en-US"/>
        </a:p>
      </dgm:t>
    </dgm:pt>
    <dgm:pt modelId="{3C68407D-BA1F-40A9-9909-D3FE26EC8245}" type="sibTrans" cxnId="{3340A1B8-5852-4795-9AB5-CF9F2C6C924B}">
      <dgm:prSet/>
      <dgm:spPr>
        <a:ln w="63500">
          <a:solidFill>
            <a:schemeClr val="accent1"/>
          </a:solidFill>
        </a:ln>
      </dgm:spPr>
      <dgm:t>
        <a:bodyPr/>
        <a:lstStyle/>
        <a:p>
          <a:endParaRPr lang="en-US"/>
        </a:p>
      </dgm:t>
    </dgm:pt>
    <dgm:pt modelId="{57008614-C288-43CD-B184-A6413E340031}">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Formative Assessment/Evaluation</a:t>
          </a:r>
          <a:endParaRPr lang="en-US" b="1" dirty="0">
            <a:solidFill>
              <a:schemeClr val="tx2"/>
            </a:solidFill>
            <a:effectLst>
              <a:outerShdw blurRad="38100" dist="38100" dir="2700000" algn="tl">
                <a:srgbClr val="000000">
                  <a:alpha val="43137"/>
                </a:srgbClr>
              </a:outerShdw>
            </a:effectLst>
          </a:endParaRPr>
        </a:p>
      </dgm:t>
    </dgm:pt>
    <dgm:pt modelId="{2CF7AAB0-7EEB-4842-9858-A29A370CC71E}" type="parTrans" cxnId="{8E0E3CB7-4C3A-441B-8F4B-57CD5F97D719}">
      <dgm:prSet/>
      <dgm:spPr/>
      <dgm:t>
        <a:bodyPr/>
        <a:lstStyle/>
        <a:p>
          <a:endParaRPr lang="en-US"/>
        </a:p>
      </dgm:t>
    </dgm:pt>
    <dgm:pt modelId="{E379EDF7-1B18-40D8-82DF-781AC29640CD}" type="sibTrans" cxnId="{8E0E3CB7-4C3A-441B-8F4B-57CD5F97D719}">
      <dgm:prSet/>
      <dgm:spPr>
        <a:ln w="63500">
          <a:solidFill>
            <a:schemeClr val="accent1"/>
          </a:solidFill>
        </a:ln>
      </dgm:spPr>
      <dgm:t>
        <a:bodyPr/>
        <a:lstStyle/>
        <a:p>
          <a:endParaRPr lang="en-US"/>
        </a:p>
      </dgm:t>
    </dgm:pt>
    <dgm:pt modelId="{437AE04C-D11A-48B7-9D3D-452F3A68C3FC}">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Summative Evaluation</a:t>
          </a:r>
          <a:endParaRPr lang="en-US" b="1" dirty="0">
            <a:solidFill>
              <a:schemeClr val="tx2"/>
            </a:solidFill>
            <a:effectLst>
              <a:outerShdw blurRad="38100" dist="38100" dir="2700000" algn="tl">
                <a:srgbClr val="000000">
                  <a:alpha val="43137"/>
                </a:srgbClr>
              </a:outerShdw>
            </a:effectLst>
          </a:endParaRPr>
        </a:p>
      </dgm:t>
    </dgm:pt>
    <dgm:pt modelId="{D95BAA93-010E-4213-BF46-E46A6ADFF9AF}" type="parTrans" cxnId="{CEC06C46-3F85-49FC-ACCB-E887F6ABEEB6}">
      <dgm:prSet/>
      <dgm:spPr/>
      <dgm:t>
        <a:bodyPr/>
        <a:lstStyle/>
        <a:p>
          <a:endParaRPr lang="en-US"/>
        </a:p>
      </dgm:t>
    </dgm:pt>
    <dgm:pt modelId="{FF1154B8-E073-4B23-9E0A-8C27629E3E0D}" type="sibTrans" cxnId="{CEC06C46-3F85-49FC-ACCB-E887F6ABEEB6}">
      <dgm:prSet/>
      <dgm:spPr>
        <a:ln w="63500">
          <a:solidFill>
            <a:schemeClr val="accent1"/>
          </a:solidFill>
        </a:ln>
      </dgm:spPr>
      <dgm:t>
        <a:bodyPr/>
        <a:lstStyle/>
        <a:p>
          <a:endParaRPr lang="en-US"/>
        </a:p>
      </dgm:t>
    </dgm:pt>
    <dgm:pt modelId="{43A4F0A6-7F37-43F8-A703-CB58CA8511A1}" type="pres">
      <dgm:prSet presAssocID="{7BA5A149-106F-4818-9395-2FCC807CF941}" presName="cycle" presStyleCnt="0">
        <dgm:presLayoutVars>
          <dgm:dir/>
          <dgm:resizeHandles val="exact"/>
        </dgm:presLayoutVars>
      </dgm:prSet>
      <dgm:spPr/>
      <dgm:t>
        <a:bodyPr/>
        <a:lstStyle/>
        <a:p>
          <a:endParaRPr lang="en-US"/>
        </a:p>
      </dgm:t>
    </dgm:pt>
    <dgm:pt modelId="{25728D3D-2A34-45CC-9ABF-097101DC15FA}" type="pres">
      <dgm:prSet presAssocID="{762A3371-AC68-4BF8-9016-F1A9D3EFC658}" presName="node" presStyleLbl="node1" presStyleIdx="0" presStyleCnt="5" custScaleX="164991">
        <dgm:presLayoutVars>
          <dgm:bulletEnabled val="1"/>
        </dgm:presLayoutVars>
      </dgm:prSet>
      <dgm:spPr/>
      <dgm:t>
        <a:bodyPr/>
        <a:lstStyle/>
        <a:p>
          <a:endParaRPr lang="en-US"/>
        </a:p>
      </dgm:t>
    </dgm:pt>
    <dgm:pt modelId="{C8C6B379-78D6-4A6F-AE90-A191396D3E36}" type="pres">
      <dgm:prSet presAssocID="{762A3371-AC68-4BF8-9016-F1A9D3EFC658}" presName="spNode" presStyleCnt="0"/>
      <dgm:spPr/>
    </dgm:pt>
    <dgm:pt modelId="{8D348E70-70BE-488C-9ABA-D7BB12A128BA}" type="pres">
      <dgm:prSet presAssocID="{459903BE-FE5C-4567-A94A-FB0349300106}" presName="sibTrans" presStyleLbl="sibTrans1D1" presStyleIdx="0" presStyleCnt="5"/>
      <dgm:spPr/>
      <dgm:t>
        <a:bodyPr/>
        <a:lstStyle/>
        <a:p>
          <a:endParaRPr lang="en-US"/>
        </a:p>
      </dgm:t>
    </dgm:pt>
    <dgm:pt modelId="{94D168F7-5E1C-4F86-9EB6-A2049D5E401F}" type="pres">
      <dgm:prSet presAssocID="{B3203EFA-68AF-4A45-BBD1-3FF3454B4917}" presName="node" presStyleLbl="node1" presStyleIdx="1" presStyleCnt="5" custScaleX="144376" custRadScaleRad="99991" custRadScaleInc="11727">
        <dgm:presLayoutVars>
          <dgm:bulletEnabled val="1"/>
        </dgm:presLayoutVars>
      </dgm:prSet>
      <dgm:spPr/>
      <dgm:t>
        <a:bodyPr/>
        <a:lstStyle/>
        <a:p>
          <a:endParaRPr lang="en-US"/>
        </a:p>
      </dgm:t>
    </dgm:pt>
    <dgm:pt modelId="{E8FAA786-6997-454A-9C4E-0FD3EC3F819C}" type="pres">
      <dgm:prSet presAssocID="{B3203EFA-68AF-4A45-BBD1-3FF3454B4917}" presName="spNode" presStyleCnt="0"/>
      <dgm:spPr/>
    </dgm:pt>
    <dgm:pt modelId="{68BAD2B8-815E-4E87-829A-A3580C486FAC}" type="pres">
      <dgm:prSet presAssocID="{8109AAC0-C61B-49FE-B209-437FD6E5EBC3}" presName="sibTrans" presStyleLbl="sibTrans1D1" presStyleIdx="1" presStyleCnt="5"/>
      <dgm:spPr/>
      <dgm:t>
        <a:bodyPr/>
        <a:lstStyle/>
        <a:p>
          <a:endParaRPr lang="en-US"/>
        </a:p>
      </dgm:t>
    </dgm:pt>
    <dgm:pt modelId="{C1CD907F-22DD-4821-8066-EE4B8DF67A3D}" type="pres">
      <dgm:prSet presAssocID="{0F6E110E-E872-4E6D-8C85-CBEF7A476DCD}" presName="node" presStyleLbl="node1" presStyleIdx="2" presStyleCnt="5" custScaleX="144233" custRadScaleRad="102359" custRadScaleInc="-70309">
        <dgm:presLayoutVars>
          <dgm:bulletEnabled val="1"/>
        </dgm:presLayoutVars>
      </dgm:prSet>
      <dgm:spPr/>
      <dgm:t>
        <a:bodyPr/>
        <a:lstStyle/>
        <a:p>
          <a:endParaRPr lang="en-US"/>
        </a:p>
      </dgm:t>
    </dgm:pt>
    <dgm:pt modelId="{B3E07C01-364F-4ADF-9881-311440EDE0E4}" type="pres">
      <dgm:prSet presAssocID="{0F6E110E-E872-4E6D-8C85-CBEF7A476DCD}" presName="spNode" presStyleCnt="0"/>
      <dgm:spPr/>
    </dgm:pt>
    <dgm:pt modelId="{093325D8-7BAC-4C88-BF3A-4F44A1C27668}" type="pres">
      <dgm:prSet presAssocID="{3C68407D-BA1F-40A9-9909-D3FE26EC8245}" presName="sibTrans" presStyleLbl="sibTrans1D1" presStyleIdx="2" presStyleCnt="5"/>
      <dgm:spPr/>
      <dgm:t>
        <a:bodyPr/>
        <a:lstStyle/>
        <a:p>
          <a:endParaRPr lang="en-US"/>
        </a:p>
      </dgm:t>
    </dgm:pt>
    <dgm:pt modelId="{6DA6E6AE-005E-4C7D-B0A8-03433F0F690B}" type="pres">
      <dgm:prSet presAssocID="{57008614-C288-43CD-B184-A6413E340031}" presName="node" presStyleLbl="node1" presStyleIdx="3" presStyleCnt="5" custScaleX="159598" custRadScaleRad="94746" custRadScaleInc="33660">
        <dgm:presLayoutVars>
          <dgm:bulletEnabled val="1"/>
        </dgm:presLayoutVars>
      </dgm:prSet>
      <dgm:spPr/>
      <dgm:t>
        <a:bodyPr/>
        <a:lstStyle/>
        <a:p>
          <a:endParaRPr lang="en-US"/>
        </a:p>
      </dgm:t>
    </dgm:pt>
    <dgm:pt modelId="{DB8DCA05-6677-4092-8CD3-63509A6ACAE5}" type="pres">
      <dgm:prSet presAssocID="{57008614-C288-43CD-B184-A6413E340031}" presName="spNode" presStyleCnt="0"/>
      <dgm:spPr/>
    </dgm:pt>
    <dgm:pt modelId="{394C79C9-F92A-4909-8A36-04C182B952D3}" type="pres">
      <dgm:prSet presAssocID="{E379EDF7-1B18-40D8-82DF-781AC29640CD}" presName="sibTrans" presStyleLbl="sibTrans1D1" presStyleIdx="3" presStyleCnt="5"/>
      <dgm:spPr/>
      <dgm:t>
        <a:bodyPr/>
        <a:lstStyle/>
        <a:p>
          <a:endParaRPr lang="en-US"/>
        </a:p>
      </dgm:t>
    </dgm:pt>
    <dgm:pt modelId="{61A9D7E5-BD69-4327-BE26-CC651E250F55}" type="pres">
      <dgm:prSet presAssocID="{437AE04C-D11A-48B7-9D3D-452F3A68C3FC}" presName="node" presStyleLbl="node1" presStyleIdx="4" presStyleCnt="5" custScaleX="143211">
        <dgm:presLayoutVars>
          <dgm:bulletEnabled val="1"/>
        </dgm:presLayoutVars>
      </dgm:prSet>
      <dgm:spPr/>
      <dgm:t>
        <a:bodyPr/>
        <a:lstStyle/>
        <a:p>
          <a:endParaRPr lang="en-US"/>
        </a:p>
      </dgm:t>
    </dgm:pt>
    <dgm:pt modelId="{39C32D69-CB26-4BFF-99AF-53B62C238939}" type="pres">
      <dgm:prSet presAssocID="{437AE04C-D11A-48B7-9D3D-452F3A68C3FC}" presName="spNode" presStyleCnt="0"/>
      <dgm:spPr/>
    </dgm:pt>
    <dgm:pt modelId="{54665AA4-FFE4-4107-8D1A-47D18C72B649}" type="pres">
      <dgm:prSet presAssocID="{FF1154B8-E073-4B23-9E0A-8C27629E3E0D}" presName="sibTrans" presStyleLbl="sibTrans1D1" presStyleIdx="4" presStyleCnt="5"/>
      <dgm:spPr/>
      <dgm:t>
        <a:bodyPr/>
        <a:lstStyle/>
        <a:p>
          <a:endParaRPr lang="en-US"/>
        </a:p>
      </dgm:t>
    </dgm:pt>
  </dgm:ptLst>
  <dgm:cxnLst>
    <dgm:cxn modelId="{CEAB5236-288E-491A-83ED-AF533FD1486B}" type="presOf" srcId="{B3203EFA-68AF-4A45-BBD1-3FF3454B4917}" destId="{94D168F7-5E1C-4F86-9EB6-A2049D5E401F}" srcOrd="0" destOrd="0" presId="urn:microsoft.com/office/officeart/2005/8/layout/cycle5"/>
    <dgm:cxn modelId="{709D9A6C-FAF0-4786-B5D3-3D96546AA761}" type="presOf" srcId="{FF1154B8-E073-4B23-9E0A-8C27629E3E0D}" destId="{54665AA4-FFE4-4107-8D1A-47D18C72B649}" srcOrd="0" destOrd="0" presId="urn:microsoft.com/office/officeart/2005/8/layout/cycle5"/>
    <dgm:cxn modelId="{CEC06C46-3F85-49FC-ACCB-E887F6ABEEB6}" srcId="{7BA5A149-106F-4818-9395-2FCC807CF941}" destId="{437AE04C-D11A-48B7-9D3D-452F3A68C3FC}" srcOrd="4" destOrd="0" parTransId="{D95BAA93-010E-4213-BF46-E46A6ADFF9AF}" sibTransId="{FF1154B8-E073-4B23-9E0A-8C27629E3E0D}"/>
    <dgm:cxn modelId="{9C76FF58-53A1-4251-B02F-9145438DE431}" type="presOf" srcId="{437AE04C-D11A-48B7-9D3D-452F3A68C3FC}" destId="{61A9D7E5-BD69-4327-BE26-CC651E250F55}" srcOrd="0" destOrd="0" presId="urn:microsoft.com/office/officeart/2005/8/layout/cycle5"/>
    <dgm:cxn modelId="{3340A1B8-5852-4795-9AB5-CF9F2C6C924B}" srcId="{7BA5A149-106F-4818-9395-2FCC807CF941}" destId="{0F6E110E-E872-4E6D-8C85-CBEF7A476DCD}" srcOrd="2" destOrd="0" parTransId="{3B86B561-6D4C-45E8-B1CA-A39AE739917F}" sibTransId="{3C68407D-BA1F-40A9-9909-D3FE26EC8245}"/>
    <dgm:cxn modelId="{5594C94A-DCE3-444E-AD6E-069F2C14C0F2}" type="presOf" srcId="{3C68407D-BA1F-40A9-9909-D3FE26EC8245}" destId="{093325D8-7BAC-4C88-BF3A-4F44A1C27668}" srcOrd="0" destOrd="0" presId="urn:microsoft.com/office/officeart/2005/8/layout/cycle5"/>
    <dgm:cxn modelId="{E3A06007-0678-41C6-9738-60A37EBE8936}" type="presOf" srcId="{E379EDF7-1B18-40D8-82DF-781AC29640CD}" destId="{394C79C9-F92A-4909-8A36-04C182B952D3}" srcOrd="0" destOrd="0" presId="urn:microsoft.com/office/officeart/2005/8/layout/cycle5"/>
    <dgm:cxn modelId="{8E0E3CB7-4C3A-441B-8F4B-57CD5F97D719}" srcId="{7BA5A149-106F-4818-9395-2FCC807CF941}" destId="{57008614-C288-43CD-B184-A6413E340031}" srcOrd="3" destOrd="0" parTransId="{2CF7AAB0-7EEB-4842-9858-A29A370CC71E}" sibTransId="{E379EDF7-1B18-40D8-82DF-781AC29640CD}"/>
    <dgm:cxn modelId="{52775265-49A9-4458-9F26-DA3DAB149783}" type="presOf" srcId="{8109AAC0-C61B-49FE-B209-437FD6E5EBC3}" destId="{68BAD2B8-815E-4E87-829A-A3580C486FAC}" srcOrd="0" destOrd="0" presId="urn:microsoft.com/office/officeart/2005/8/layout/cycle5"/>
    <dgm:cxn modelId="{17B38CC3-988C-44DC-80B8-975E8E26C1E6}" type="presOf" srcId="{762A3371-AC68-4BF8-9016-F1A9D3EFC658}" destId="{25728D3D-2A34-45CC-9ABF-097101DC15FA}" srcOrd="0" destOrd="0" presId="urn:microsoft.com/office/officeart/2005/8/layout/cycle5"/>
    <dgm:cxn modelId="{C6BE3252-B088-4BD3-8B31-47FDB34B5AB6}" type="presOf" srcId="{459903BE-FE5C-4567-A94A-FB0349300106}" destId="{8D348E70-70BE-488C-9ABA-D7BB12A128BA}" srcOrd="0" destOrd="0" presId="urn:microsoft.com/office/officeart/2005/8/layout/cycle5"/>
    <dgm:cxn modelId="{7E3E9125-7FEC-41AB-BE94-78413A8AA9CF}" type="presOf" srcId="{0F6E110E-E872-4E6D-8C85-CBEF7A476DCD}" destId="{C1CD907F-22DD-4821-8066-EE4B8DF67A3D}" srcOrd="0" destOrd="0" presId="urn:microsoft.com/office/officeart/2005/8/layout/cycle5"/>
    <dgm:cxn modelId="{957A0A0C-92FB-4D88-8987-D9CD187A78DE}" type="presOf" srcId="{57008614-C288-43CD-B184-A6413E340031}" destId="{6DA6E6AE-005E-4C7D-B0A8-03433F0F690B}" srcOrd="0" destOrd="0" presId="urn:microsoft.com/office/officeart/2005/8/layout/cycle5"/>
    <dgm:cxn modelId="{60150341-84A1-40B1-A0A2-303811C250A4}" srcId="{7BA5A149-106F-4818-9395-2FCC807CF941}" destId="{B3203EFA-68AF-4A45-BBD1-3FF3454B4917}" srcOrd="1" destOrd="0" parTransId="{2D2828C0-22E8-4D2F-A738-B15E00C88675}" sibTransId="{8109AAC0-C61B-49FE-B209-437FD6E5EBC3}"/>
    <dgm:cxn modelId="{ABB96738-8BD6-492C-8B79-E47ACCCB00B8}" type="presOf" srcId="{7BA5A149-106F-4818-9395-2FCC807CF941}" destId="{43A4F0A6-7F37-43F8-A703-CB58CA8511A1}" srcOrd="0" destOrd="0" presId="urn:microsoft.com/office/officeart/2005/8/layout/cycle5"/>
    <dgm:cxn modelId="{1F9E2DDB-A439-497A-9AF2-1458D23A5FB9}" srcId="{7BA5A149-106F-4818-9395-2FCC807CF941}" destId="{762A3371-AC68-4BF8-9016-F1A9D3EFC658}" srcOrd="0" destOrd="0" parTransId="{AC964736-7911-4B33-B26B-A1906CB3062B}" sibTransId="{459903BE-FE5C-4567-A94A-FB0349300106}"/>
    <dgm:cxn modelId="{62C18DE5-818E-45EE-B611-6443644D5592}" type="presParOf" srcId="{43A4F0A6-7F37-43F8-A703-CB58CA8511A1}" destId="{25728D3D-2A34-45CC-9ABF-097101DC15FA}" srcOrd="0" destOrd="0" presId="urn:microsoft.com/office/officeart/2005/8/layout/cycle5"/>
    <dgm:cxn modelId="{167922BC-ACE1-46C7-8312-CEE8C8EB9441}" type="presParOf" srcId="{43A4F0A6-7F37-43F8-A703-CB58CA8511A1}" destId="{C8C6B379-78D6-4A6F-AE90-A191396D3E36}" srcOrd="1" destOrd="0" presId="urn:microsoft.com/office/officeart/2005/8/layout/cycle5"/>
    <dgm:cxn modelId="{6A8B43CC-112D-4563-AB72-4BEB4CE37D5D}" type="presParOf" srcId="{43A4F0A6-7F37-43F8-A703-CB58CA8511A1}" destId="{8D348E70-70BE-488C-9ABA-D7BB12A128BA}" srcOrd="2" destOrd="0" presId="urn:microsoft.com/office/officeart/2005/8/layout/cycle5"/>
    <dgm:cxn modelId="{70439C05-3CE0-4453-A8AC-FCB5B4A5C8A2}" type="presParOf" srcId="{43A4F0A6-7F37-43F8-A703-CB58CA8511A1}" destId="{94D168F7-5E1C-4F86-9EB6-A2049D5E401F}" srcOrd="3" destOrd="0" presId="urn:microsoft.com/office/officeart/2005/8/layout/cycle5"/>
    <dgm:cxn modelId="{82778EC8-27E0-4C92-8AC6-355D87DC8B91}" type="presParOf" srcId="{43A4F0A6-7F37-43F8-A703-CB58CA8511A1}" destId="{E8FAA786-6997-454A-9C4E-0FD3EC3F819C}" srcOrd="4" destOrd="0" presId="urn:microsoft.com/office/officeart/2005/8/layout/cycle5"/>
    <dgm:cxn modelId="{4462A4E1-3257-4E26-B3A3-F34CD54A7065}" type="presParOf" srcId="{43A4F0A6-7F37-43F8-A703-CB58CA8511A1}" destId="{68BAD2B8-815E-4E87-829A-A3580C486FAC}" srcOrd="5" destOrd="0" presId="urn:microsoft.com/office/officeart/2005/8/layout/cycle5"/>
    <dgm:cxn modelId="{61BC16FF-C9EA-47AB-9BF5-C856F7566641}" type="presParOf" srcId="{43A4F0A6-7F37-43F8-A703-CB58CA8511A1}" destId="{C1CD907F-22DD-4821-8066-EE4B8DF67A3D}" srcOrd="6" destOrd="0" presId="urn:microsoft.com/office/officeart/2005/8/layout/cycle5"/>
    <dgm:cxn modelId="{7DA4B3E8-5CAE-431D-894D-C33109B987F7}" type="presParOf" srcId="{43A4F0A6-7F37-43F8-A703-CB58CA8511A1}" destId="{B3E07C01-364F-4ADF-9881-311440EDE0E4}" srcOrd="7" destOrd="0" presId="urn:microsoft.com/office/officeart/2005/8/layout/cycle5"/>
    <dgm:cxn modelId="{74ECAFA5-0415-46B7-A0E8-116C19768FD9}" type="presParOf" srcId="{43A4F0A6-7F37-43F8-A703-CB58CA8511A1}" destId="{093325D8-7BAC-4C88-BF3A-4F44A1C27668}" srcOrd="8" destOrd="0" presId="urn:microsoft.com/office/officeart/2005/8/layout/cycle5"/>
    <dgm:cxn modelId="{3FB57A7A-FE53-4E30-83E3-261A324FAD63}" type="presParOf" srcId="{43A4F0A6-7F37-43F8-A703-CB58CA8511A1}" destId="{6DA6E6AE-005E-4C7D-B0A8-03433F0F690B}" srcOrd="9" destOrd="0" presId="urn:microsoft.com/office/officeart/2005/8/layout/cycle5"/>
    <dgm:cxn modelId="{7DD68835-3223-49F0-88CF-98F3CCDC1776}" type="presParOf" srcId="{43A4F0A6-7F37-43F8-A703-CB58CA8511A1}" destId="{DB8DCA05-6677-4092-8CD3-63509A6ACAE5}" srcOrd="10" destOrd="0" presId="urn:microsoft.com/office/officeart/2005/8/layout/cycle5"/>
    <dgm:cxn modelId="{5D525ECC-C925-4D97-9939-72DEDFFD7E4A}" type="presParOf" srcId="{43A4F0A6-7F37-43F8-A703-CB58CA8511A1}" destId="{394C79C9-F92A-4909-8A36-04C182B952D3}" srcOrd="11" destOrd="0" presId="urn:microsoft.com/office/officeart/2005/8/layout/cycle5"/>
    <dgm:cxn modelId="{9CCBAAE2-407A-4630-BC88-B118B1812839}" type="presParOf" srcId="{43A4F0A6-7F37-43F8-A703-CB58CA8511A1}" destId="{61A9D7E5-BD69-4327-BE26-CC651E250F55}" srcOrd="12" destOrd="0" presId="urn:microsoft.com/office/officeart/2005/8/layout/cycle5"/>
    <dgm:cxn modelId="{A08604E2-A79E-42A3-B7AD-C996AC584DC2}" type="presParOf" srcId="{43A4F0A6-7F37-43F8-A703-CB58CA8511A1}" destId="{39C32D69-CB26-4BFF-99AF-53B62C238939}" srcOrd="13" destOrd="0" presId="urn:microsoft.com/office/officeart/2005/8/layout/cycle5"/>
    <dgm:cxn modelId="{E0861FAB-586F-45E0-8FEE-C259BDFC181C}" type="presParOf" srcId="{43A4F0A6-7F37-43F8-A703-CB58CA8511A1}" destId="{54665AA4-FFE4-4107-8D1A-47D18C72B64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28D3D-2A34-45CC-9ABF-097101DC15FA}">
      <dsp:nvSpPr>
        <dsp:cNvPr id="0" name=""/>
        <dsp:cNvSpPr/>
      </dsp:nvSpPr>
      <dsp:spPr>
        <a:xfrm>
          <a:off x="2930143" y="1930"/>
          <a:ext cx="2369282" cy="933404"/>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effectLst>
                <a:outerShdw blurRad="38100" dist="38100" dir="2700000" algn="tl">
                  <a:srgbClr val="000000">
                    <a:alpha val="43137"/>
                  </a:srgbClr>
                </a:outerShdw>
              </a:effectLst>
            </a:rPr>
            <a:t>Self-Assessment</a:t>
          </a:r>
          <a:endParaRPr lang="en-US" sz="1800" b="1" kern="1200" dirty="0">
            <a:solidFill>
              <a:schemeClr val="tx2"/>
            </a:solidFill>
            <a:effectLst>
              <a:outerShdw blurRad="38100" dist="38100" dir="2700000" algn="tl">
                <a:srgbClr val="000000">
                  <a:alpha val="43137"/>
                </a:srgbClr>
              </a:outerShdw>
            </a:effectLst>
          </a:endParaRPr>
        </a:p>
      </dsp:txBody>
      <dsp:txXfrm>
        <a:off x="2975708" y="47495"/>
        <a:ext cx="2278152" cy="842274"/>
      </dsp:txXfrm>
    </dsp:sp>
    <dsp:sp modelId="{8D348E70-70BE-488C-9ABA-D7BB12A128BA}">
      <dsp:nvSpPr>
        <dsp:cNvPr id="0" name=""/>
        <dsp:cNvSpPr/>
      </dsp:nvSpPr>
      <dsp:spPr>
        <a:xfrm>
          <a:off x="2247676" y="468318"/>
          <a:ext cx="3733449" cy="3733449"/>
        </a:xfrm>
        <a:custGeom>
          <a:avLst/>
          <a:gdLst/>
          <a:ahLst/>
          <a:cxnLst/>
          <a:rect l="0" t="0" r="0" b="0"/>
          <a:pathLst>
            <a:path>
              <a:moveTo>
                <a:pt x="3148119" y="509268"/>
              </a:moveTo>
              <a:arcTo wR="1866724" hR="1866724" stAng="18800940" swAng="715609"/>
            </a:path>
          </a:pathLst>
        </a:custGeom>
        <a:noFill/>
        <a:ln w="63500" cap="flat" cmpd="sng" algn="ctr">
          <a:solidFill>
            <a:schemeClr val="tx2">
              <a:lumMod val="60000"/>
              <a:lumOff val="40000"/>
            </a:schemeClr>
          </a:solidFill>
          <a:prstDash val="solid"/>
          <a:tailEnd type="arrow"/>
        </a:ln>
        <a:effectLst/>
      </dsp:spPr>
      <dsp:style>
        <a:lnRef idx="1">
          <a:scrgbClr r="0" g="0" b="0"/>
        </a:lnRef>
        <a:fillRef idx="0">
          <a:scrgbClr r="0" g="0" b="0"/>
        </a:fillRef>
        <a:effectRef idx="0">
          <a:scrgbClr r="0" g="0" b="0"/>
        </a:effectRef>
        <a:fontRef idx="minor"/>
      </dsp:style>
    </dsp:sp>
    <dsp:sp modelId="{94D168F7-5E1C-4F86-9EB6-A2049D5E401F}">
      <dsp:nvSpPr>
        <dsp:cNvPr id="0" name=""/>
        <dsp:cNvSpPr/>
      </dsp:nvSpPr>
      <dsp:spPr>
        <a:xfrm>
          <a:off x="4879540" y="1379719"/>
          <a:ext cx="2073249" cy="933404"/>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2"/>
              </a:solidFill>
              <a:effectLst>
                <a:outerShdw blurRad="38100" dist="38100" dir="2700000" algn="tl">
                  <a:srgbClr val="000000">
                    <a:alpha val="43137"/>
                  </a:srgbClr>
                </a:outerShdw>
              </a:effectLst>
            </a:rPr>
            <a:t>Analysis, goal-setting &amp; plan development</a:t>
          </a:r>
          <a:endParaRPr lang="en-US" sz="1400" b="1" kern="1200" dirty="0">
            <a:solidFill>
              <a:schemeClr val="tx2"/>
            </a:solidFill>
            <a:effectLst>
              <a:outerShdw blurRad="38100" dist="38100" dir="2700000" algn="tl">
                <a:srgbClr val="000000">
                  <a:alpha val="43137"/>
                </a:srgbClr>
              </a:outerShdw>
            </a:effectLst>
          </a:endParaRPr>
        </a:p>
      </dsp:txBody>
      <dsp:txXfrm>
        <a:off x="4925105" y="1425284"/>
        <a:ext cx="1982119" cy="842274"/>
      </dsp:txXfrm>
    </dsp:sp>
    <dsp:sp modelId="{68BAD2B8-815E-4E87-829A-A3580C486FAC}">
      <dsp:nvSpPr>
        <dsp:cNvPr id="0" name=""/>
        <dsp:cNvSpPr/>
      </dsp:nvSpPr>
      <dsp:spPr>
        <a:xfrm>
          <a:off x="2253062" y="587005"/>
          <a:ext cx="3733449" cy="3733449"/>
        </a:xfrm>
        <a:custGeom>
          <a:avLst/>
          <a:gdLst/>
          <a:ahLst/>
          <a:cxnLst/>
          <a:rect l="0" t="0" r="0" b="0"/>
          <a:pathLst>
            <a:path>
              <a:moveTo>
                <a:pt x="3733447" y="1868721"/>
              </a:moveTo>
              <a:arcTo wR="1866724" hR="1866724" stAng="21603677" swAng="796723"/>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C1CD907F-22DD-4821-8066-EE4B8DF67A3D}">
      <dsp:nvSpPr>
        <dsp:cNvPr id="0" name=""/>
        <dsp:cNvSpPr/>
      </dsp:nvSpPr>
      <dsp:spPr>
        <a:xfrm>
          <a:off x="4602658" y="3021928"/>
          <a:ext cx="2071195" cy="933404"/>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2"/>
              </a:solidFill>
              <a:effectLst>
                <a:outerShdw blurRad="38100" dist="38100" dir="2700000" algn="tl">
                  <a:srgbClr val="000000">
                    <a:alpha val="43137"/>
                  </a:srgbClr>
                </a:outerShdw>
              </a:effectLst>
            </a:rPr>
            <a:t>Implementation of the plan</a:t>
          </a:r>
          <a:endParaRPr lang="en-US" sz="1400" b="1" kern="1200" dirty="0">
            <a:solidFill>
              <a:schemeClr val="tx2"/>
            </a:solidFill>
            <a:effectLst>
              <a:outerShdw blurRad="38100" dist="38100" dir="2700000" algn="tl">
                <a:srgbClr val="000000">
                  <a:alpha val="43137"/>
                </a:srgbClr>
              </a:outerShdw>
            </a:effectLst>
          </a:endParaRPr>
        </a:p>
      </dsp:txBody>
      <dsp:txXfrm>
        <a:off x="4648223" y="3067493"/>
        <a:ext cx="1980065" cy="842274"/>
      </dsp:txXfrm>
    </dsp:sp>
    <dsp:sp modelId="{093325D8-7BAC-4C88-BF3A-4F44A1C27668}">
      <dsp:nvSpPr>
        <dsp:cNvPr id="0" name=""/>
        <dsp:cNvSpPr/>
      </dsp:nvSpPr>
      <dsp:spPr>
        <a:xfrm>
          <a:off x="2437646" y="413427"/>
          <a:ext cx="3733449" cy="3733449"/>
        </a:xfrm>
        <a:custGeom>
          <a:avLst/>
          <a:gdLst/>
          <a:ahLst/>
          <a:cxnLst/>
          <a:rect l="0" t="0" r="0" b="0"/>
          <a:pathLst>
            <a:path>
              <a:moveTo>
                <a:pt x="2440343" y="3643131"/>
              </a:moveTo>
              <a:arcTo wR="1866724" hR="1866724" stAng="4326255" swAng="1549314"/>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DA6E6AE-005E-4C7D-B0A8-03433F0F690B}">
      <dsp:nvSpPr>
        <dsp:cNvPr id="0" name=""/>
        <dsp:cNvSpPr/>
      </dsp:nvSpPr>
      <dsp:spPr>
        <a:xfrm>
          <a:off x="1738519" y="3139231"/>
          <a:ext cx="2291838" cy="933404"/>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2"/>
              </a:solidFill>
              <a:effectLst>
                <a:outerShdw blurRad="38100" dist="38100" dir="2700000" algn="tl">
                  <a:srgbClr val="000000">
                    <a:alpha val="43137"/>
                  </a:srgbClr>
                </a:outerShdw>
              </a:effectLst>
            </a:rPr>
            <a:t>Formative Assessment/Evaluation</a:t>
          </a:r>
          <a:endParaRPr lang="en-US" sz="1400" b="1" kern="1200" dirty="0">
            <a:solidFill>
              <a:schemeClr val="tx2"/>
            </a:solidFill>
            <a:effectLst>
              <a:outerShdw blurRad="38100" dist="38100" dir="2700000" algn="tl">
                <a:srgbClr val="000000">
                  <a:alpha val="43137"/>
                </a:srgbClr>
              </a:outerShdw>
            </a:effectLst>
          </a:endParaRPr>
        </a:p>
      </dsp:txBody>
      <dsp:txXfrm>
        <a:off x="1784084" y="3184796"/>
        <a:ext cx="2200708" cy="842274"/>
      </dsp:txXfrm>
    </dsp:sp>
    <dsp:sp modelId="{394C79C9-F92A-4909-8A36-04C182B952D3}">
      <dsp:nvSpPr>
        <dsp:cNvPr id="0" name=""/>
        <dsp:cNvSpPr/>
      </dsp:nvSpPr>
      <dsp:spPr>
        <a:xfrm>
          <a:off x="2249361" y="273178"/>
          <a:ext cx="3733449" cy="3733449"/>
        </a:xfrm>
        <a:custGeom>
          <a:avLst/>
          <a:gdLst/>
          <a:ahLst/>
          <a:cxnLst/>
          <a:rect l="0" t="0" r="0" b="0"/>
          <a:pathLst>
            <a:path>
              <a:moveTo>
                <a:pt x="195894" y="2699183"/>
              </a:moveTo>
              <a:arcTo wR="1866724" hR="1866724" stAng="9210966" swAng="1078904"/>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1A9D7E5-BD69-4327-BE26-CC651E250F55}">
      <dsp:nvSpPr>
        <dsp:cNvPr id="0" name=""/>
        <dsp:cNvSpPr/>
      </dsp:nvSpPr>
      <dsp:spPr>
        <a:xfrm>
          <a:off x="1311163" y="1291805"/>
          <a:ext cx="2056519" cy="933404"/>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2"/>
              </a:solidFill>
              <a:effectLst>
                <a:outerShdw blurRad="38100" dist="38100" dir="2700000" algn="tl">
                  <a:srgbClr val="000000">
                    <a:alpha val="43137"/>
                  </a:srgbClr>
                </a:outerShdw>
              </a:effectLst>
            </a:rPr>
            <a:t>Summative Evaluation</a:t>
          </a:r>
          <a:endParaRPr lang="en-US" sz="1400" b="1" kern="1200" dirty="0">
            <a:solidFill>
              <a:schemeClr val="tx2"/>
            </a:solidFill>
            <a:effectLst>
              <a:outerShdw blurRad="38100" dist="38100" dir="2700000" algn="tl">
                <a:srgbClr val="000000">
                  <a:alpha val="43137"/>
                </a:srgbClr>
              </a:outerShdw>
            </a:effectLst>
          </a:endParaRPr>
        </a:p>
      </dsp:txBody>
      <dsp:txXfrm>
        <a:off x="1356728" y="1337370"/>
        <a:ext cx="1965389" cy="842274"/>
      </dsp:txXfrm>
    </dsp:sp>
    <dsp:sp modelId="{54665AA4-FFE4-4107-8D1A-47D18C72B649}">
      <dsp:nvSpPr>
        <dsp:cNvPr id="0" name=""/>
        <dsp:cNvSpPr/>
      </dsp:nvSpPr>
      <dsp:spPr>
        <a:xfrm>
          <a:off x="2248059" y="468633"/>
          <a:ext cx="3733449" cy="3733449"/>
        </a:xfrm>
        <a:custGeom>
          <a:avLst/>
          <a:gdLst/>
          <a:ahLst/>
          <a:cxnLst/>
          <a:rect l="0" t="0" r="0" b="0"/>
          <a:pathLst>
            <a:path>
              <a:moveTo>
                <a:pt x="381815" y="735483"/>
              </a:moveTo>
              <a:arcTo wR="1866724" hR="1866724" stAng="13038063" swAng="599730"/>
            </a:path>
          </a:pathLst>
        </a:custGeom>
        <a:noFill/>
        <a:ln w="63500" cap="flat" cmpd="sng" algn="ctr">
          <a:solidFill>
            <a:schemeClr val="tx2">
              <a:lumMod val="60000"/>
              <a:lumOff val="40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921C7-4F4C-4CC2-8166-3C2A649CBDA9}">
      <dsp:nvSpPr>
        <dsp:cNvPr id="0" name=""/>
        <dsp:cNvSpPr/>
      </dsp:nvSpPr>
      <dsp:spPr>
        <a:xfrm>
          <a:off x="857245" y="5134"/>
          <a:ext cx="7429509" cy="13345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1066800">
            <a:lnSpc>
              <a:spcPct val="90000"/>
            </a:lnSpc>
            <a:spcBef>
              <a:spcPct val="0"/>
            </a:spcBef>
            <a:spcAft>
              <a:spcPct val="35000"/>
            </a:spcAft>
          </a:pPr>
          <a:r>
            <a:rPr lang="en-US" sz="2400" kern="1200" dirty="0" smtClean="0"/>
            <a:t>District	</a:t>
          </a:r>
          <a:endParaRPr lang="en-US" sz="2400" kern="1200" dirty="0"/>
        </a:p>
        <a:p>
          <a:pPr marL="228600" lvl="1" indent="-228600" algn="l" defTabSz="1066800">
            <a:lnSpc>
              <a:spcPct val="90000"/>
            </a:lnSpc>
            <a:spcBef>
              <a:spcPct val="0"/>
            </a:spcBef>
            <a:spcAft>
              <a:spcPct val="15000"/>
            </a:spcAft>
            <a:buChar char="••"/>
          </a:pPr>
          <a:r>
            <a:rPr lang="en-US" sz="2400" kern="1200" dirty="0" smtClean="0"/>
            <a:t>District-level Data Trend</a:t>
          </a:r>
          <a:endParaRPr lang="en-US" sz="2400" kern="1200" dirty="0"/>
        </a:p>
        <a:p>
          <a:pPr marL="228600" lvl="1" indent="-228600" algn="l" defTabSz="1066800">
            <a:lnSpc>
              <a:spcPct val="90000"/>
            </a:lnSpc>
            <a:spcBef>
              <a:spcPct val="0"/>
            </a:spcBef>
            <a:spcAft>
              <a:spcPct val="15000"/>
            </a:spcAft>
            <a:buChar char="••"/>
          </a:pPr>
          <a:r>
            <a:rPr lang="en-US" sz="2400" kern="1200" dirty="0" smtClean="0"/>
            <a:t>District Priority Areas</a:t>
          </a:r>
          <a:endParaRPr lang="en-US" sz="2400" kern="1200" dirty="0"/>
        </a:p>
      </dsp:txBody>
      <dsp:txXfrm>
        <a:off x="857245" y="5134"/>
        <a:ext cx="7429509" cy="1334527"/>
      </dsp:txXfrm>
    </dsp:sp>
    <dsp:sp modelId="{E0AEECDB-ECA5-4C9A-9774-E350B940F113}">
      <dsp:nvSpPr>
        <dsp:cNvPr id="0" name=""/>
        <dsp:cNvSpPr/>
      </dsp:nvSpPr>
      <dsp:spPr>
        <a:xfrm>
          <a:off x="1447797" y="1410991"/>
          <a:ext cx="6248404" cy="1325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1066800">
            <a:lnSpc>
              <a:spcPct val="90000"/>
            </a:lnSpc>
            <a:spcBef>
              <a:spcPct val="0"/>
            </a:spcBef>
            <a:spcAft>
              <a:spcPct val="35000"/>
            </a:spcAft>
          </a:pPr>
          <a:r>
            <a:rPr lang="en-US" sz="2400" kern="1200" dirty="0" smtClean="0"/>
            <a:t>School</a:t>
          </a:r>
          <a:endParaRPr lang="en-US" sz="2400" kern="1200" dirty="0"/>
        </a:p>
        <a:p>
          <a:pPr marL="228600" lvl="1" indent="-228600" algn="l" defTabSz="1066800">
            <a:lnSpc>
              <a:spcPct val="90000"/>
            </a:lnSpc>
            <a:spcBef>
              <a:spcPct val="0"/>
            </a:spcBef>
            <a:spcAft>
              <a:spcPct val="15000"/>
            </a:spcAft>
            <a:buChar char="••"/>
          </a:pPr>
          <a:r>
            <a:rPr lang="en-US" sz="2400" kern="1200" dirty="0" smtClean="0"/>
            <a:t>School-level Data Trends</a:t>
          </a:r>
          <a:endParaRPr lang="en-US" sz="2400" kern="1200" dirty="0"/>
        </a:p>
        <a:p>
          <a:pPr marL="228600" lvl="1" indent="-228600" algn="l" defTabSz="1066800">
            <a:lnSpc>
              <a:spcPct val="90000"/>
            </a:lnSpc>
            <a:spcBef>
              <a:spcPct val="0"/>
            </a:spcBef>
            <a:spcAft>
              <a:spcPct val="15000"/>
            </a:spcAft>
            <a:buChar char="••"/>
          </a:pPr>
          <a:r>
            <a:rPr lang="en-US" sz="2400" kern="1200" dirty="0" smtClean="0"/>
            <a:t>WSIP and School Priority Areas</a:t>
          </a:r>
          <a:endParaRPr lang="en-US" sz="2400" kern="1200" dirty="0"/>
        </a:p>
      </dsp:txBody>
      <dsp:txXfrm>
        <a:off x="1447797" y="1410991"/>
        <a:ext cx="6248404" cy="1325828"/>
      </dsp:txXfrm>
    </dsp:sp>
    <dsp:sp modelId="{9B54B0A7-C4C8-4377-B1A4-E92D6098680E}">
      <dsp:nvSpPr>
        <dsp:cNvPr id="0" name=""/>
        <dsp:cNvSpPr/>
      </dsp:nvSpPr>
      <dsp:spPr>
        <a:xfrm>
          <a:off x="1733544" y="2844918"/>
          <a:ext cx="5676912" cy="12470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1066800">
            <a:lnSpc>
              <a:spcPct val="90000"/>
            </a:lnSpc>
            <a:spcBef>
              <a:spcPct val="0"/>
            </a:spcBef>
            <a:spcAft>
              <a:spcPct val="35000"/>
            </a:spcAft>
          </a:pPr>
          <a:r>
            <a:rPr lang="en-US" sz="2400" kern="1200" dirty="0" smtClean="0"/>
            <a:t>Team </a:t>
          </a:r>
          <a:endParaRPr lang="en-US" sz="2400" kern="1200" dirty="0"/>
        </a:p>
        <a:p>
          <a:pPr marL="228600" lvl="1" indent="-228600" algn="l" defTabSz="1066800">
            <a:lnSpc>
              <a:spcPct val="90000"/>
            </a:lnSpc>
            <a:spcBef>
              <a:spcPct val="0"/>
            </a:spcBef>
            <a:spcAft>
              <a:spcPct val="15000"/>
            </a:spcAft>
            <a:buChar char="••"/>
          </a:pPr>
          <a:r>
            <a:rPr lang="en-US" sz="2400" kern="1200" dirty="0" smtClean="0"/>
            <a:t>Previous/current year Data Trends</a:t>
          </a:r>
          <a:endParaRPr lang="en-US" sz="2400" kern="1200" dirty="0"/>
        </a:p>
        <a:p>
          <a:pPr marL="228600" lvl="1" indent="-228600" algn="l" defTabSz="1066800">
            <a:lnSpc>
              <a:spcPct val="90000"/>
            </a:lnSpc>
            <a:spcBef>
              <a:spcPct val="0"/>
            </a:spcBef>
            <a:spcAft>
              <a:spcPct val="15000"/>
            </a:spcAft>
            <a:buChar char="••"/>
          </a:pPr>
          <a:r>
            <a:rPr lang="en-US" sz="2400" kern="1200" dirty="0" smtClean="0"/>
            <a:t>Areas of Strength/Growth</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dsp:txBody>
      <dsp:txXfrm>
        <a:off x="1733544" y="2844918"/>
        <a:ext cx="5676912" cy="1247065"/>
      </dsp:txXfrm>
    </dsp:sp>
    <dsp:sp modelId="{CC48D745-4304-4313-BD1E-90DE4308C6D9}">
      <dsp:nvSpPr>
        <dsp:cNvPr id="0" name=""/>
        <dsp:cNvSpPr/>
      </dsp:nvSpPr>
      <dsp:spPr>
        <a:xfrm>
          <a:off x="1981208" y="4211396"/>
          <a:ext cx="5181582" cy="12137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1066800">
            <a:lnSpc>
              <a:spcPct val="90000"/>
            </a:lnSpc>
            <a:spcBef>
              <a:spcPct val="0"/>
            </a:spcBef>
            <a:spcAft>
              <a:spcPct val="35000"/>
            </a:spcAft>
          </a:pPr>
          <a:r>
            <a:rPr lang="en-US" sz="2400" kern="1200" dirty="0" smtClean="0"/>
            <a:t>Individual</a:t>
          </a:r>
          <a:endParaRPr lang="en-US" sz="2400" kern="1200" dirty="0"/>
        </a:p>
        <a:p>
          <a:pPr marL="228600" lvl="1" indent="-228600" algn="l" defTabSz="1066800">
            <a:lnSpc>
              <a:spcPct val="90000"/>
            </a:lnSpc>
            <a:spcBef>
              <a:spcPct val="0"/>
            </a:spcBef>
            <a:spcAft>
              <a:spcPct val="15000"/>
            </a:spcAft>
            <a:buChar char="••"/>
          </a:pPr>
          <a:r>
            <a:rPr lang="en-US" sz="2400" kern="1200" dirty="0" smtClean="0"/>
            <a:t>Student Data</a:t>
          </a:r>
          <a:endParaRPr lang="en-US" sz="2400" kern="1200" dirty="0"/>
        </a:p>
        <a:p>
          <a:pPr marL="228600" lvl="1" indent="-228600" algn="l" defTabSz="1066800">
            <a:lnSpc>
              <a:spcPct val="90000"/>
            </a:lnSpc>
            <a:spcBef>
              <a:spcPct val="0"/>
            </a:spcBef>
            <a:spcAft>
              <a:spcPct val="15000"/>
            </a:spcAft>
            <a:buChar char="••"/>
          </a:pPr>
          <a:r>
            <a:rPr lang="en-US" sz="2400" kern="1200" dirty="0" smtClean="0"/>
            <a:t>Areas of Strength/Growth</a:t>
          </a:r>
          <a:endParaRPr lang="en-US" sz="2400" kern="1200" dirty="0"/>
        </a:p>
        <a:p>
          <a:pPr marL="57150" lvl="1" indent="-57150" algn="l" defTabSz="355600">
            <a:lnSpc>
              <a:spcPct val="90000"/>
            </a:lnSpc>
            <a:spcBef>
              <a:spcPct val="0"/>
            </a:spcBef>
            <a:spcAft>
              <a:spcPct val="15000"/>
            </a:spcAft>
            <a:buChar char="••"/>
          </a:pPr>
          <a:endParaRPr lang="en-US" sz="800" kern="1200" dirty="0"/>
        </a:p>
        <a:p>
          <a:pPr marL="57150" lvl="1" indent="-57150" algn="l" defTabSz="355600">
            <a:lnSpc>
              <a:spcPct val="90000"/>
            </a:lnSpc>
            <a:spcBef>
              <a:spcPct val="0"/>
            </a:spcBef>
            <a:spcAft>
              <a:spcPct val="15000"/>
            </a:spcAft>
            <a:buChar char="••"/>
          </a:pPr>
          <a:endParaRPr lang="en-US" sz="800" kern="1200" dirty="0"/>
        </a:p>
      </dsp:txBody>
      <dsp:txXfrm>
        <a:off x="1981208" y="4211396"/>
        <a:ext cx="5181582" cy="1213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1"/>
            <a:ext cx="3041968" cy="464025"/>
          </a:xfrm>
          <a:prstGeom prst="rect">
            <a:avLst/>
          </a:prstGeom>
          <a:noFill/>
          <a:ln w="9525">
            <a:noFill/>
            <a:miter lim="800000"/>
            <a:headEnd/>
            <a:tailEnd/>
          </a:ln>
        </p:spPr>
        <p:txBody>
          <a:bodyPr vert="horz" wrap="square" lIns="93305" tIns="46650" rIns="93305" bIns="46650" numCol="1" anchor="t" anchorCtr="0" compatLnSpc="1">
            <a:prstTxWarp prst="textNoShape">
              <a:avLst/>
            </a:prstTxWarp>
          </a:bodyPr>
          <a:lstStyle>
            <a:lvl1pPr defTabSz="930357">
              <a:defRPr sz="1200">
                <a:latin typeface="Calibri" charset="0"/>
                <a:ea typeface="Arial" charset="0"/>
                <a:cs typeface="Arial" charset="0"/>
              </a:defRPr>
            </a:lvl1pPr>
          </a:lstStyle>
          <a:p>
            <a:pPr>
              <a:defRPr/>
            </a:pPr>
            <a:r>
              <a:rPr lang="en-US"/>
              <a:t>Supporting Effective Teaching </a:t>
            </a:r>
          </a:p>
          <a:p>
            <a:pPr>
              <a:defRPr/>
            </a:pPr>
            <a:r>
              <a:rPr lang="en-US"/>
              <a:t>Through Educator Evaluation in BPS</a:t>
            </a:r>
          </a:p>
        </p:txBody>
      </p:sp>
      <p:sp>
        <p:nvSpPr>
          <p:cNvPr id="4" name="Footer Placeholder 3"/>
          <p:cNvSpPr>
            <a:spLocks noGrp="1"/>
          </p:cNvSpPr>
          <p:nvPr>
            <p:ph type="ftr" sz="quarter" idx="2"/>
          </p:nvPr>
        </p:nvSpPr>
        <p:spPr bwMode="auto">
          <a:xfrm>
            <a:off x="2" y="8840312"/>
            <a:ext cx="3041968" cy="464025"/>
          </a:xfrm>
          <a:prstGeom prst="rect">
            <a:avLst/>
          </a:prstGeom>
          <a:noFill/>
          <a:ln w="9525">
            <a:noFill/>
            <a:miter lim="800000"/>
            <a:headEnd/>
            <a:tailEnd/>
          </a:ln>
        </p:spPr>
        <p:txBody>
          <a:bodyPr vert="horz" wrap="square" lIns="93305" tIns="46650" rIns="93305" bIns="46650" numCol="1" anchor="b" anchorCtr="0" compatLnSpc="1">
            <a:prstTxWarp prst="textNoShape">
              <a:avLst/>
            </a:prstTxWarp>
          </a:bodyPr>
          <a:lstStyle>
            <a:lvl1pPr defTabSz="930357">
              <a:defRPr sz="1200">
                <a:latin typeface="Calibri" charset="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bwMode="auto">
          <a:xfrm>
            <a:off x="3976335" y="8840312"/>
            <a:ext cx="3041968" cy="464025"/>
          </a:xfrm>
          <a:prstGeom prst="rect">
            <a:avLst/>
          </a:prstGeom>
          <a:noFill/>
          <a:ln w="9525">
            <a:noFill/>
            <a:miter lim="800000"/>
            <a:headEnd/>
            <a:tailEnd/>
          </a:ln>
        </p:spPr>
        <p:txBody>
          <a:bodyPr vert="horz" wrap="square" lIns="93305" tIns="46650" rIns="93305" bIns="46650" numCol="1" anchor="b" anchorCtr="0" compatLnSpc="1">
            <a:prstTxWarp prst="textNoShape">
              <a:avLst/>
            </a:prstTxWarp>
          </a:bodyPr>
          <a:lstStyle>
            <a:lvl1pPr algn="r" defTabSz="928755">
              <a:defRPr sz="1200">
                <a:latin typeface="Calibri" pitchFamily="34" charset="0"/>
              </a:defRPr>
            </a:lvl1pPr>
          </a:lstStyle>
          <a:p>
            <a:pPr>
              <a:defRPr/>
            </a:pPr>
            <a:fld id="{9B678696-CF33-4400-8961-EC7845D3EF90}" type="slidenum">
              <a:rPr lang="en-US"/>
              <a:pPr>
                <a:defRPr/>
              </a:pPr>
              <a:t>‹#›</a:t>
            </a:fld>
            <a:endParaRPr lang="en-US"/>
          </a:p>
        </p:txBody>
      </p:sp>
    </p:spTree>
    <p:extLst>
      <p:ext uri="{BB962C8B-B14F-4D97-AF65-F5344CB8AC3E}">
        <p14:creationId xmlns:p14="http://schemas.microsoft.com/office/powerpoint/2010/main" val="29664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2"/>
            <a:ext cx="3041968" cy="465615"/>
          </a:xfrm>
          <a:prstGeom prst="rect">
            <a:avLst/>
          </a:prstGeom>
          <a:noFill/>
          <a:ln w="9525">
            <a:noFill/>
            <a:miter lim="800000"/>
            <a:headEnd/>
            <a:tailEnd/>
          </a:ln>
        </p:spPr>
        <p:txBody>
          <a:bodyPr vert="horz" wrap="square" lIns="94853" tIns="47426" rIns="94853" bIns="47426" numCol="1" anchor="t" anchorCtr="0" compatLnSpc="1">
            <a:prstTxWarp prst="textNoShape">
              <a:avLst/>
            </a:prstTxWarp>
          </a:bodyPr>
          <a:lstStyle>
            <a:lvl1pPr defTabSz="930357">
              <a:defRPr sz="1200">
                <a:latin typeface="Calibri" charset="0"/>
                <a:ea typeface="Arial" charset="0"/>
                <a:cs typeface="Arial" charset="0"/>
              </a:defRPr>
            </a:lvl1pPr>
          </a:lstStyle>
          <a:p>
            <a:pPr>
              <a:defRPr/>
            </a:pPr>
            <a:r>
              <a:rPr lang="en-US"/>
              <a:t>East Boston High Schools</a:t>
            </a:r>
          </a:p>
        </p:txBody>
      </p:sp>
      <p:sp>
        <p:nvSpPr>
          <p:cNvPr id="3" name="Date Placeholder 2"/>
          <p:cNvSpPr>
            <a:spLocks noGrp="1"/>
          </p:cNvSpPr>
          <p:nvPr>
            <p:ph type="dt" idx="1"/>
          </p:nvPr>
        </p:nvSpPr>
        <p:spPr bwMode="auto">
          <a:xfrm>
            <a:off x="3976335" y="2"/>
            <a:ext cx="3041968" cy="465615"/>
          </a:xfrm>
          <a:prstGeom prst="rect">
            <a:avLst/>
          </a:prstGeom>
          <a:noFill/>
          <a:ln w="9525">
            <a:noFill/>
            <a:miter lim="800000"/>
            <a:headEnd/>
            <a:tailEnd/>
          </a:ln>
        </p:spPr>
        <p:txBody>
          <a:bodyPr vert="horz" wrap="square" lIns="94853" tIns="47426" rIns="94853" bIns="47426" numCol="1" anchor="t" anchorCtr="0" compatLnSpc="1">
            <a:prstTxWarp prst="textNoShape">
              <a:avLst/>
            </a:prstTxWarp>
          </a:bodyPr>
          <a:lstStyle>
            <a:lvl1pPr algn="r" defTabSz="928755">
              <a:defRPr sz="1200">
                <a:latin typeface="Calibri" pitchFamily="34" charset="0"/>
              </a:defRPr>
            </a:lvl1pPr>
          </a:lstStyle>
          <a:p>
            <a:pPr>
              <a:defRPr/>
            </a:pPr>
            <a:fld id="{CC3D65C3-4D67-4EA2-A6D6-65CF9CF8B6E4}" type="datetime1">
              <a:rPr lang="en-US"/>
              <a:pPr>
                <a:defRPr/>
              </a:pPr>
              <a:t>8/27/2012</a:t>
            </a:fld>
            <a:endParaRPr lang="en-US"/>
          </a:p>
        </p:txBody>
      </p:sp>
      <p:sp>
        <p:nvSpPr>
          <p:cNvPr id="4" name="Slide Image Placeholder 3"/>
          <p:cNvSpPr>
            <a:spLocks noGrp="1" noRot="1" noChangeAspect="1"/>
          </p:cNvSpPr>
          <p:nvPr>
            <p:ph type="sldImg" idx="2"/>
          </p:nvPr>
        </p:nvSpPr>
        <p:spPr bwMode="auto">
          <a:xfrm>
            <a:off x="1184275" y="698500"/>
            <a:ext cx="4651375" cy="3489325"/>
          </a:xfrm>
          <a:prstGeom prst="rect">
            <a:avLst/>
          </a:prstGeom>
          <a:noFill/>
          <a:ln w="12700">
            <a:solidFill>
              <a:srgbClr val="000000"/>
            </a:solidFill>
            <a:miter lim="800000"/>
            <a:headEnd/>
            <a:tailEnd/>
          </a:ln>
        </p:spPr>
        <p:txBody>
          <a:bodyPr vert="horz" wrap="square" lIns="93405" tIns="46701" rIns="93405" bIns="46701" numCol="1" anchor="ctr" anchorCtr="0" compatLnSpc="1">
            <a:prstTxWarp prst="textNoShape">
              <a:avLst/>
            </a:prstTxWarp>
          </a:bodyPr>
          <a:lstStyle/>
          <a:p>
            <a:pPr lvl="0"/>
            <a:r>
              <a:rPr lang="en-US" noProof="0" dirty="0" smtClean="0"/>
              <a:t>    </a:t>
            </a:r>
            <a:endParaRPr lang="en-US" noProof="0" dirty="0"/>
          </a:p>
        </p:txBody>
      </p:sp>
      <p:sp>
        <p:nvSpPr>
          <p:cNvPr id="6" name="Footer Placeholder 5"/>
          <p:cNvSpPr>
            <a:spLocks noGrp="1"/>
          </p:cNvSpPr>
          <p:nvPr>
            <p:ph type="ftr" sz="quarter" idx="4"/>
          </p:nvPr>
        </p:nvSpPr>
        <p:spPr bwMode="auto">
          <a:xfrm>
            <a:off x="2" y="8838725"/>
            <a:ext cx="3041968" cy="465615"/>
          </a:xfrm>
          <a:prstGeom prst="rect">
            <a:avLst/>
          </a:prstGeom>
          <a:noFill/>
          <a:ln w="9525">
            <a:noFill/>
            <a:miter lim="800000"/>
            <a:headEnd/>
            <a:tailEnd/>
          </a:ln>
        </p:spPr>
        <p:txBody>
          <a:bodyPr vert="horz" wrap="square" lIns="94853" tIns="47426" rIns="94853" bIns="47426" numCol="1" anchor="b" anchorCtr="0" compatLnSpc="1">
            <a:prstTxWarp prst="textNoShape">
              <a:avLst/>
            </a:prstTxWarp>
          </a:bodyPr>
          <a:lstStyle>
            <a:lvl1pPr defTabSz="930357">
              <a:defRPr sz="1200">
                <a:latin typeface="Calibri" charset="0"/>
                <a:ea typeface="Arial"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976335" y="8838725"/>
            <a:ext cx="3041968" cy="465615"/>
          </a:xfrm>
          <a:prstGeom prst="rect">
            <a:avLst/>
          </a:prstGeom>
          <a:noFill/>
          <a:ln w="9525">
            <a:noFill/>
            <a:miter lim="800000"/>
            <a:headEnd/>
            <a:tailEnd/>
          </a:ln>
        </p:spPr>
        <p:txBody>
          <a:bodyPr vert="horz" wrap="square" lIns="94853" tIns="47426" rIns="94853" bIns="47426" numCol="1" anchor="b" anchorCtr="0" compatLnSpc="1">
            <a:prstTxWarp prst="textNoShape">
              <a:avLst/>
            </a:prstTxWarp>
          </a:bodyPr>
          <a:lstStyle>
            <a:lvl1pPr algn="r" defTabSz="928755">
              <a:defRPr sz="1200">
                <a:latin typeface="Calibri" pitchFamily="34" charset="0"/>
              </a:defRPr>
            </a:lvl1pPr>
          </a:lstStyle>
          <a:p>
            <a:pPr>
              <a:defRPr/>
            </a:pPr>
            <a:fld id="{A6EDBEB5-97CC-46A3-A3F3-CA3DCC5F3492}" type="slidenum">
              <a:rPr lang="en-US"/>
              <a:pPr>
                <a:defRPr/>
              </a:pPr>
              <a:t>‹#›</a:t>
            </a:fld>
            <a:endParaRPr lang="en-US"/>
          </a:p>
        </p:txBody>
      </p:sp>
    </p:spTree>
    <p:extLst>
      <p:ext uri="{BB962C8B-B14F-4D97-AF65-F5344CB8AC3E}">
        <p14:creationId xmlns:p14="http://schemas.microsoft.com/office/powerpoint/2010/main" val="2244529495"/>
      </p:ext>
    </p:extLst>
  </p:cSld>
  <p:clrMap bg1="lt1" tx1="dk1" bg2="lt2" tx2="dk2" accent1="accent1" accent2="accent2" accent3="accent3" accent4="accent4" accent5="accent5" accent6="accent6" hlink="hlink" folHlink="folHlink"/>
  <p:hf hdr="0" ftr="0" dt="0"/>
  <p:notesStyle>
    <a:lvl1pPr algn="l" defTabSz="912706"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5560" indent="1588" algn="l" defTabSz="912706"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2706" indent="1588" algn="l" defTabSz="912706"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69852" indent="1588" algn="l" defTabSz="912706"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7000" indent="1588" algn="l" defTabSz="912706"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5635" algn="l" defTabSz="914253" rtl="0" eaLnBrk="1" latinLnBrk="0" hangingPunct="1">
      <a:defRPr sz="1200" kern="1200">
        <a:solidFill>
          <a:schemeClr val="tx1"/>
        </a:solidFill>
        <a:latin typeface="+mn-lt"/>
        <a:ea typeface="+mn-ea"/>
        <a:cs typeface="+mn-cs"/>
      </a:defRPr>
    </a:lvl6pPr>
    <a:lvl7pPr marL="2742761" algn="l" defTabSz="914253" rtl="0" eaLnBrk="1" latinLnBrk="0" hangingPunct="1">
      <a:defRPr sz="1200" kern="1200">
        <a:solidFill>
          <a:schemeClr val="tx1"/>
        </a:solidFill>
        <a:latin typeface="+mn-lt"/>
        <a:ea typeface="+mn-ea"/>
        <a:cs typeface="+mn-cs"/>
      </a:defRPr>
    </a:lvl7pPr>
    <a:lvl8pPr marL="3199888" algn="l" defTabSz="914253" rtl="0" eaLnBrk="1" latinLnBrk="0" hangingPunct="1">
      <a:defRPr sz="1200" kern="1200">
        <a:solidFill>
          <a:schemeClr val="tx1"/>
        </a:solidFill>
        <a:latin typeface="+mn-lt"/>
        <a:ea typeface="+mn-ea"/>
        <a:cs typeface="+mn-cs"/>
      </a:defRPr>
    </a:lvl8pPr>
    <a:lvl9pPr marL="3657014" algn="l" defTabSz="9142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pPr eaLnBrk="1" hangingPunct="1">
              <a:spcBef>
                <a:spcPct val="0"/>
              </a:spcBef>
            </a:pPr>
            <a:endParaRPr lang="en-US" dirty="0" smtClean="0">
              <a:solidFill>
                <a:srgbClr val="FF0000"/>
              </a:solidFill>
            </a:endParaRPr>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endParaRPr lang="en-US" smtClean="0"/>
          </a:p>
          <a:p>
            <a:r>
              <a:rPr lang="en-US" smtClean="0"/>
              <a:t>Enables us to see variation</a:t>
            </a:r>
          </a:p>
          <a:p>
            <a:r>
              <a:rPr lang="en-US" smtClean="0"/>
              <a:t>Enables us to see excellence: Depends on the way you use these categories</a:t>
            </a:r>
          </a:p>
          <a:p>
            <a:endParaRPr lang="en-US" smtClean="0"/>
          </a:p>
        </p:txBody>
      </p:sp>
      <p:sp>
        <p:nvSpPr>
          <p:cNvPr id="49157"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57" eaLnBrk="0" hangingPunct="0">
              <a:defRPr sz="1600">
                <a:solidFill>
                  <a:schemeClr val="tx1"/>
                </a:solidFill>
                <a:latin typeface="Arial" charset="0"/>
                <a:ea typeface="ＭＳ Ｐゴシック" charset="-128"/>
              </a:defRPr>
            </a:lvl1pPr>
            <a:lvl2pPr marL="750702" indent="-288732" defTabSz="930357" eaLnBrk="0" hangingPunct="0">
              <a:defRPr sz="1600">
                <a:solidFill>
                  <a:schemeClr val="tx1"/>
                </a:solidFill>
                <a:latin typeface="Arial" charset="0"/>
                <a:ea typeface="ＭＳ Ｐゴシック" charset="-128"/>
              </a:defRPr>
            </a:lvl2pPr>
            <a:lvl3pPr marL="1154927" indent="-230985" defTabSz="930357" eaLnBrk="0" hangingPunct="0">
              <a:defRPr sz="1600">
                <a:solidFill>
                  <a:schemeClr val="tx1"/>
                </a:solidFill>
                <a:latin typeface="Arial" charset="0"/>
                <a:ea typeface="ＭＳ Ｐゴシック" charset="-128"/>
              </a:defRPr>
            </a:lvl3pPr>
            <a:lvl4pPr marL="1616898" indent="-230985" defTabSz="930357" eaLnBrk="0" hangingPunct="0">
              <a:defRPr sz="1600">
                <a:solidFill>
                  <a:schemeClr val="tx1"/>
                </a:solidFill>
                <a:latin typeface="Arial" charset="0"/>
                <a:ea typeface="ＭＳ Ｐゴシック" charset="-128"/>
              </a:defRPr>
            </a:lvl4pPr>
            <a:lvl5pPr marL="2078868" indent="-230985" defTabSz="930357" eaLnBrk="0" hangingPunct="0">
              <a:defRPr sz="1600">
                <a:solidFill>
                  <a:schemeClr val="tx1"/>
                </a:solidFill>
                <a:latin typeface="Arial" charset="0"/>
                <a:ea typeface="ＭＳ Ｐゴシック" charset="-128"/>
              </a:defRPr>
            </a:lvl5pPr>
            <a:lvl6pPr marL="2540839" indent="-230985" defTabSz="930357" eaLnBrk="0" fontAlgn="base" hangingPunct="0">
              <a:spcBef>
                <a:spcPct val="0"/>
              </a:spcBef>
              <a:spcAft>
                <a:spcPct val="0"/>
              </a:spcAft>
              <a:defRPr sz="1600">
                <a:solidFill>
                  <a:schemeClr val="tx1"/>
                </a:solidFill>
                <a:latin typeface="Arial" charset="0"/>
                <a:ea typeface="ＭＳ Ｐゴシック" charset="-128"/>
              </a:defRPr>
            </a:lvl6pPr>
            <a:lvl7pPr marL="3002810" indent="-230985" defTabSz="930357" eaLnBrk="0" fontAlgn="base" hangingPunct="0">
              <a:spcBef>
                <a:spcPct val="0"/>
              </a:spcBef>
              <a:spcAft>
                <a:spcPct val="0"/>
              </a:spcAft>
              <a:defRPr sz="1600">
                <a:solidFill>
                  <a:schemeClr val="tx1"/>
                </a:solidFill>
                <a:latin typeface="Arial" charset="0"/>
                <a:ea typeface="ＭＳ Ｐゴシック" charset="-128"/>
              </a:defRPr>
            </a:lvl7pPr>
            <a:lvl8pPr marL="3464780" indent="-230985" defTabSz="930357" eaLnBrk="0" fontAlgn="base" hangingPunct="0">
              <a:spcBef>
                <a:spcPct val="0"/>
              </a:spcBef>
              <a:spcAft>
                <a:spcPct val="0"/>
              </a:spcAft>
              <a:defRPr sz="1600">
                <a:solidFill>
                  <a:schemeClr val="tx1"/>
                </a:solidFill>
                <a:latin typeface="Arial" charset="0"/>
                <a:ea typeface="ＭＳ Ｐゴシック" charset="-128"/>
              </a:defRPr>
            </a:lvl8pPr>
            <a:lvl9pPr marL="3926752" indent="-230985" defTabSz="930357"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r>
              <a:rPr lang="en-US" sz="1200">
                <a:latin typeface="Calibri" pitchFamily="34" charset="0"/>
              </a:rPr>
              <a:t>Grew/Mozart</a:t>
            </a:r>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39" tIns="47069" rIns="94139" bIns="47069"/>
          <a:lstStyle/>
          <a:p>
            <a:r>
              <a:rPr lang="en-US" b="1" i="1" smtClean="0"/>
              <a:t>5-Step cycle for all educators in licensed positions</a:t>
            </a:r>
          </a:p>
        </p:txBody>
      </p:sp>
      <p:sp>
        <p:nvSpPr>
          <p:cNvPr id="89092" name="Slide Number Placeholder 3"/>
          <p:cNvSpPr txBox="1">
            <a:spLocks noGrp="1"/>
          </p:cNvSpPr>
          <p:nvPr/>
        </p:nvSpPr>
        <p:spPr bwMode="auto">
          <a:xfrm>
            <a:off x="3976335" y="8838725"/>
            <a:ext cx="3041968" cy="4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39" tIns="47069" rIns="94139" bIns="47069" anchor="b"/>
          <a:lstStyle>
            <a:lvl1pPr defTabSz="928688" eaLnBrk="0" hangingPunct="0">
              <a:defRPr sz="1600">
                <a:solidFill>
                  <a:schemeClr val="tx1"/>
                </a:solidFill>
                <a:latin typeface="Arial" charset="0"/>
                <a:ea typeface="ＭＳ Ｐゴシック" charset="-128"/>
              </a:defRPr>
            </a:lvl1pPr>
            <a:lvl2pPr marL="742950" indent="-285750" defTabSz="928688" eaLnBrk="0" hangingPunct="0">
              <a:defRPr sz="1600">
                <a:solidFill>
                  <a:schemeClr val="tx1"/>
                </a:solidFill>
                <a:latin typeface="Arial" charset="0"/>
                <a:ea typeface="ＭＳ Ｐゴシック" charset="-128"/>
              </a:defRPr>
            </a:lvl2pPr>
            <a:lvl3pPr marL="1143000" indent="-228600" defTabSz="928688" eaLnBrk="0" hangingPunct="0">
              <a:defRPr sz="1600">
                <a:solidFill>
                  <a:schemeClr val="tx1"/>
                </a:solidFill>
                <a:latin typeface="Arial" charset="0"/>
                <a:ea typeface="ＭＳ Ｐゴシック" charset="-128"/>
              </a:defRPr>
            </a:lvl3pPr>
            <a:lvl4pPr marL="1600200" indent="-228600" defTabSz="928688" eaLnBrk="0" hangingPunct="0">
              <a:defRPr sz="1600">
                <a:solidFill>
                  <a:schemeClr val="tx1"/>
                </a:solidFill>
                <a:latin typeface="Arial" charset="0"/>
                <a:ea typeface="ＭＳ Ｐゴシック" charset="-128"/>
              </a:defRPr>
            </a:lvl4pPr>
            <a:lvl5pPr marL="2057400" indent="-228600" defTabSz="928688" eaLnBrk="0" hangingPunct="0">
              <a:defRPr sz="1600">
                <a:solidFill>
                  <a:schemeClr val="tx1"/>
                </a:solidFill>
                <a:latin typeface="Arial" charset="0"/>
                <a:ea typeface="ＭＳ Ｐゴシック" charset="-128"/>
              </a:defRPr>
            </a:lvl5pPr>
            <a:lvl6pPr marL="2514600" indent="-228600" defTabSz="928688"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28688"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28688"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28688"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738F0C0E-50B0-44A3-A1EC-9C33D6441F96}" type="slidenum">
              <a:rPr lang="en-US" sz="1200"/>
              <a:pPr algn="r" eaLnBrk="1" hangingPunct="1"/>
              <a:t>11</a:t>
            </a:fld>
            <a:endParaRPr lang="en-US" sz="1200"/>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r>
              <a:rPr lang="en-US" dirty="0" smtClean="0"/>
              <a:t>Overview of session</a:t>
            </a:r>
          </a:p>
          <a:p>
            <a:endParaRPr lang="en-US" dirty="0" smtClean="0"/>
          </a:p>
        </p:txBody>
      </p:sp>
      <p:sp>
        <p:nvSpPr>
          <p:cNvPr id="97284" name="Slide Number Placeholder 3"/>
          <p:cNvSpPr txBox="1">
            <a:spLocks noGrp="1"/>
          </p:cNvSpPr>
          <p:nvPr/>
        </p:nvSpPr>
        <p:spPr bwMode="auto">
          <a:xfrm>
            <a:off x="3976335" y="8838725"/>
            <a:ext cx="3041968" cy="4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3" tIns="47426" rIns="94853" bIns="4742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E0EAA2FB-DAB3-4609-9476-54D72EB63135}" type="slidenum">
              <a:rPr lang="en-US" sz="1200">
                <a:latin typeface="Calibri" pitchFamily="34" charset="0"/>
              </a:rPr>
              <a:pPr algn="r" eaLnBrk="1" hangingPunct="1"/>
              <a:t>12</a:t>
            </a:fld>
            <a:endParaRPr lang="en-US" sz="1200">
              <a:latin typeface="Calibri" pitchFamily="34" charset="0"/>
            </a:endParaRPr>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r>
              <a:rPr lang="en-US" smtClean="0"/>
              <a:t>Overview of session</a:t>
            </a:r>
          </a:p>
          <a:p>
            <a:endParaRPr lang="en-US" smtClean="0"/>
          </a:p>
        </p:txBody>
      </p:sp>
      <p:sp>
        <p:nvSpPr>
          <p:cNvPr id="97284" name="Slide Number Placeholder 3"/>
          <p:cNvSpPr txBox="1">
            <a:spLocks noGrp="1"/>
          </p:cNvSpPr>
          <p:nvPr/>
        </p:nvSpPr>
        <p:spPr bwMode="auto">
          <a:xfrm>
            <a:off x="3976335" y="8838725"/>
            <a:ext cx="3041968" cy="4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3" tIns="47426" rIns="94853" bIns="4742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E0EAA2FB-DAB3-4609-9476-54D72EB63135}" type="slidenum">
              <a:rPr lang="en-US" sz="1200">
                <a:latin typeface="Calibri" pitchFamily="34" charset="0"/>
              </a:rPr>
              <a:pPr algn="r" eaLnBrk="1" hangingPunct="1"/>
              <a:t>13</a:t>
            </a:fld>
            <a:endParaRPr lang="en-US" sz="1200">
              <a:latin typeface="Calibri" pitchFamily="34" charset="0"/>
            </a:endParaRPr>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r>
              <a:rPr lang="en-US" smtClean="0"/>
              <a:t>What surprised you?</a:t>
            </a:r>
          </a:p>
          <a:p>
            <a:r>
              <a:rPr lang="en-US" smtClean="0"/>
              <a:t>How did the rubric work?</a:t>
            </a:r>
          </a:p>
          <a:p>
            <a:r>
              <a:rPr lang="en-US" smtClean="0"/>
              <a:t>What are some of the behaviors you came up with?</a:t>
            </a:r>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1184275" y="698500"/>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xfrm>
            <a:off x="701993" y="4420315"/>
            <a:ext cx="5615940" cy="4187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94" tIns="46197" rIns="92394" bIns="46197" numCol="1" anchor="t" anchorCtr="0" compatLnSpc="1">
            <a:prstTxWarp prst="textNoShape">
              <a:avLst/>
            </a:prstTxWarp>
          </a:bodyPr>
          <a:lstStyle/>
          <a:p>
            <a:pPr>
              <a:spcBef>
                <a:spcPct val="0"/>
              </a:spcBef>
            </a:pPr>
            <a:r>
              <a:rPr lang="en-US" dirty="0" smtClean="0"/>
              <a:t>9.15 -9.25 </a:t>
            </a:r>
          </a:p>
          <a:p>
            <a:pPr>
              <a:spcBef>
                <a:spcPct val="0"/>
              </a:spcBef>
            </a:pPr>
            <a:endParaRPr lang="en-US" dirty="0" smtClean="0"/>
          </a:p>
          <a:p>
            <a:pPr>
              <a:spcBef>
                <a:spcPct val="0"/>
              </a:spcBef>
            </a:pPr>
            <a:r>
              <a:rPr lang="en-US" dirty="0" smtClean="0"/>
              <a:t>This slide shows district priorities (with corresponding priority elements) ask participants to share current practices in their school which are linked to these priorities </a:t>
            </a:r>
          </a:p>
          <a:p>
            <a:pPr>
              <a:spcBef>
                <a:spcPct val="0"/>
              </a:spcBef>
            </a:pPr>
            <a:r>
              <a:rPr lang="en-US" dirty="0" smtClean="0"/>
              <a:t>Notes: Priority elements reflect academic priorities, and PD and supports will be provided around these elements. These elements should be used in making decisions relative to an overall rating on a standard</a:t>
            </a:r>
            <a:r>
              <a:rPr lang="en-US" smtClean="0"/>
              <a:t>. Other </a:t>
            </a:r>
            <a:r>
              <a:rPr lang="en-US" dirty="0" smtClean="0"/>
              <a:t>elements may also be used that are relative to a school / team goals when rating a standard.</a:t>
            </a:r>
          </a:p>
          <a:p>
            <a:pPr>
              <a:spcBef>
                <a:spcPct val="0"/>
              </a:spcBef>
            </a:pPr>
            <a:r>
              <a:rPr lang="en-US" dirty="0" smtClean="0"/>
              <a:t>Use these priority elements when helping people to plan to do their self-assessment.</a:t>
            </a:r>
          </a:p>
          <a:p>
            <a:pPr>
              <a:spcBef>
                <a:spcPct val="0"/>
              </a:spcBef>
            </a:pPr>
            <a:r>
              <a:rPr lang="en-US" dirty="0" smtClean="0"/>
              <a:t>The Acceleration Agenda should guide school goals and targets and should guide team and individual goals and targets. Professional Practice goals should be related to the priority elements on the rubric.</a:t>
            </a:r>
          </a:p>
          <a:p>
            <a:pPr>
              <a:spcBef>
                <a:spcPct val="0"/>
              </a:spcBef>
            </a:pPr>
            <a:endParaRPr lang="en-US" dirty="0" smtClean="0"/>
          </a:p>
          <a:p>
            <a:pPr>
              <a:spcBef>
                <a:spcPct val="0"/>
              </a:spcBef>
            </a:pPr>
            <a:r>
              <a:rPr lang="en-US" dirty="0" smtClean="0"/>
              <a:t>They should reflect in groups about this question on the bottom of the screen.</a:t>
            </a:r>
          </a:p>
          <a:p>
            <a:pPr>
              <a:spcBef>
                <a:spcPct val="0"/>
              </a:spcBef>
            </a:pPr>
            <a:endParaRPr lang="en-US" dirty="0" smtClean="0"/>
          </a:p>
          <a:p>
            <a:pPr>
              <a:spcBef>
                <a:spcPct val="20000"/>
              </a:spcBef>
            </a:pPr>
            <a:r>
              <a:rPr lang="en-GB" dirty="0" smtClean="0">
                <a:solidFill>
                  <a:srgbClr val="002060"/>
                </a:solidFill>
              </a:rPr>
              <a:t>The district has 4 priorities : </a:t>
            </a:r>
          </a:p>
          <a:p>
            <a:pPr>
              <a:spcBef>
                <a:spcPct val="20000"/>
              </a:spcBef>
              <a:buFontTx/>
              <a:buChar char="•"/>
            </a:pPr>
            <a:r>
              <a:rPr lang="en-GB" dirty="0" smtClean="0">
                <a:solidFill>
                  <a:srgbClr val="002060"/>
                </a:solidFill>
              </a:rPr>
              <a:t>    data analysis</a:t>
            </a:r>
          </a:p>
          <a:p>
            <a:pPr>
              <a:spcBef>
                <a:spcPct val="20000"/>
              </a:spcBef>
              <a:buFontTx/>
              <a:buChar char="•"/>
            </a:pPr>
            <a:r>
              <a:rPr lang="en-GB" dirty="0" smtClean="0">
                <a:solidFill>
                  <a:srgbClr val="002060"/>
                </a:solidFill>
              </a:rPr>
              <a:t>    common core standards</a:t>
            </a:r>
          </a:p>
          <a:p>
            <a:pPr>
              <a:spcBef>
                <a:spcPct val="20000"/>
              </a:spcBef>
              <a:buFontTx/>
              <a:buChar char="•"/>
            </a:pPr>
            <a:r>
              <a:rPr lang="en-GB" dirty="0" smtClean="0">
                <a:solidFill>
                  <a:srgbClr val="002060"/>
                </a:solidFill>
              </a:rPr>
              <a:t>    differentiated instruction </a:t>
            </a:r>
            <a:r>
              <a:rPr lang="en-GB" smtClean="0">
                <a:solidFill>
                  <a:srgbClr val="002060"/>
                </a:solidFill>
              </a:rPr>
              <a:t>---- </a:t>
            </a:r>
            <a:r>
              <a:rPr lang="en-GB" b="1" smtClean="0">
                <a:solidFill>
                  <a:srgbClr val="002060"/>
                </a:solidFill>
              </a:rPr>
              <a:t>there </a:t>
            </a:r>
            <a:r>
              <a:rPr lang="en-GB" b="1" dirty="0" smtClean="0">
                <a:solidFill>
                  <a:srgbClr val="002060"/>
                </a:solidFill>
              </a:rPr>
              <a:t>is a mistake in the slide. Note that participants  should cross off cultural proficiency and instead write “differentiated instruction.”</a:t>
            </a:r>
          </a:p>
          <a:p>
            <a:pPr>
              <a:spcBef>
                <a:spcPct val="20000"/>
              </a:spcBef>
              <a:buFontTx/>
              <a:buChar char="•"/>
            </a:pPr>
            <a:r>
              <a:rPr lang="en-GB" smtClean="0">
                <a:solidFill>
                  <a:srgbClr val="002060"/>
                </a:solidFill>
              </a:rPr>
              <a:t>    teacher </a:t>
            </a:r>
            <a:r>
              <a:rPr lang="en-GB" dirty="0" smtClean="0">
                <a:solidFill>
                  <a:srgbClr val="002060"/>
                </a:solidFill>
              </a:rPr>
              <a:t>effectiveness </a:t>
            </a:r>
          </a:p>
          <a:p>
            <a:pPr>
              <a:spcBef>
                <a:spcPct val="0"/>
              </a:spcBef>
            </a:pPr>
            <a:endParaRPr lang="en-US" dirty="0" smtClean="0"/>
          </a:p>
          <a:p>
            <a:pPr>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r>
              <a:rPr lang="en-US" smtClean="0"/>
              <a:t>Overview of session</a:t>
            </a:r>
          </a:p>
          <a:p>
            <a:endParaRPr lang="en-US" smtClean="0"/>
          </a:p>
        </p:txBody>
      </p:sp>
      <p:sp>
        <p:nvSpPr>
          <p:cNvPr id="97284" name="Slide Number Placeholder 3"/>
          <p:cNvSpPr txBox="1">
            <a:spLocks noGrp="1"/>
          </p:cNvSpPr>
          <p:nvPr/>
        </p:nvSpPr>
        <p:spPr bwMode="auto">
          <a:xfrm>
            <a:off x="3976335" y="8838725"/>
            <a:ext cx="3041968" cy="4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3" tIns="47426" rIns="94853" bIns="4742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E0EAA2FB-DAB3-4609-9476-54D72EB63135}" type="slidenum">
              <a:rPr lang="en-US" sz="1200">
                <a:latin typeface="Calibri" pitchFamily="34" charset="0"/>
              </a:rPr>
              <a:pPr algn="r" eaLnBrk="1" hangingPunct="1"/>
              <a:t>16</a:t>
            </a:fld>
            <a:endParaRPr lang="en-US" sz="1200">
              <a:latin typeface="Calibri" pitchFamily="34" charset="0"/>
            </a:endParaRPr>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xfrm>
            <a:off x="701993" y="4420634"/>
            <a:ext cx="5615940" cy="4417451"/>
          </a:xfrm>
          <a:prstGeom prst="rect">
            <a:avLst/>
          </a:prstGeom>
          <a:noFill/>
        </p:spPr>
        <p:txBody>
          <a:bodyPr wrap="square" lIns="92383" tIns="46193" rIns="92383" bIns="46193" numCol="1" anchor="t" anchorCtr="0" compatLnSpc="1">
            <a:prstTxWarp prst="textNoShape">
              <a:avLst/>
            </a:prstTxWarp>
          </a:bodyPr>
          <a:lstStyle/>
          <a:p>
            <a:pPr eaLnBrk="1" hangingPunct="1">
              <a:defRPr/>
            </a:pPr>
            <a:r>
              <a:rPr lang="en-US" sz="1600" b="0" dirty="0" smtClean="0"/>
              <a:t>establishes a continuous improvement plan for every educator</a:t>
            </a:r>
          </a:p>
          <a:p>
            <a:pPr eaLnBrk="1" hangingPunct="1">
              <a:defRPr/>
            </a:pPr>
            <a:r>
              <a:rPr lang="en-US" sz="1600" b="0" dirty="0" smtClean="0"/>
              <a:t>promotes professional growth and continuous learning</a:t>
            </a:r>
          </a:p>
          <a:p>
            <a:pPr eaLnBrk="1" hangingPunct="1">
              <a:defRPr/>
            </a:pPr>
            <a:r>
              <a:rPr lang="en-US" sz="1600" b="0" dirty="0" smtClean="0"/>
              <a:t>keeps student learning at the core of all instructional and professional practice decisions</a:t>
            </a:r>
          </a:p>
          <a:p>
            <a:pPr eaLnBrk="1" hangingPunct="1">
              <a:defRPr/>
            </a:pPr>
            <a:r>
              <a:rPr lang="en-US" sz="1600" b="0" dirty="0" smtClean="0"/>
              <a:t>accelerates and builds upon work by supporting a through-line of goals informed by district and school goals</a:t>
            </a:r>
          </a:p>
          <a:p>
            <a:pPr eaLnBrk="1" hangingPunct="1">
              <a:defRPr/>
            </a:pPr>
            <a:r>
              <a:rPr lang="en-US" sz="1600" b="0" dirty="0" smtClean="0"/>
              <a:t>builds consistency across the school and district</a:t>
            </a:r>
          </a:p>
        </p:txBody>
      </p:sp>
      <p:sp>
        <p:nvSpPr>
          <p:cNvPr id="45060" name="Slide Number Placeholder 3"/>
          <p:cNvSpPr txBox="1">
            <a:spLocks noGrp="1"/>
          </p:cNvSpPr>
          <p:nvPr/>
        </p:nvSpPr>
        <p:spPr bwMode="auto">
          <a:xfrm>
            <a:off x="3975831" y="8838084"/>
            <a:ext cx="3042500" cy="466250"/>
          </a:xfrm>
          <a:prstGeom prst="rect">
            <a:avLst/>
          </a:prstGeom>
          <a:noFill/>
          <a:ln w="9525">
            <a:noFill/>
            <a:miter lim="800000"/>
            <a:headEnd/>
            <a:tailEnd/>
          </a:ln>
        </p:spPr>
        <p:txBody>
          <a:bodyPr lIns="93912" tIns="46957" rIns="93912" bIns="46957" anchor="b"/>
          <a:lstStyle/>
          <a:p>
            <a:pPr algn="r" defTabSz="938273"/>
            <a:fld id="{56A9F936-1CC0-4C22-9B35-DB3EF60C7AEA}" type="slidenum">
              <a:rPr lang="en-US" sz="1200"/>
              <a:pPr algn="r" defTabSz="938273"/>
              <a:t>17</a:t>
            </a:fld>
            <a:endParaRPr lang="en-US" sz="1200" dirty="0"/>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20953"/>
            <a:ext cx="5615940" cy="4187349"/>
          </a:xfrm>
          <a:prstGeom prst="rect">
            <a:avLst/>
          </a:prstGeom>
        </p:spPr>
        <p:txBody>
          <a:bodyPr lIns="92383" tIns="46193" rIns="92383" bIns="46193"/>
          <a:lstStyle/>
          <a:p>
            <a:r>
              <a:rPr lang="en-US" i="1" dirty="0" smtClean="0"/>
              <a:t>Explain:</a:t>
            </a:r>
            <a:endParaRPr lang="en-US" dirty="0" smtClean="0"/>
          </a:p>
          <a:p>
            <a:r>
              <a:rPr lang="en-US" dirty="0" smtClean="0"/>
              <a:t>“Educators can start their self-assessment at the end of the previous school year and/or at the very beginning of the new school year, keeping in mind that some data won’t be available until the beginning of the new school year. </a:t>
            </a:r>
          </a:p>
          <a:p>
            <a:endParaRPr lang="en-US" dirty="0" smtClean="0"/>
          </a:p>
          <a:p>
            <a:r>
              <a:rPr lang="en-US" dirty="0" smtClean="0"/>
              <a:t>“One component of a comprehensive self-assessment calls for educators to conduct an analysis of student learning, growth and achievement.</a:t>
            </a:r>
          </a:p>
          <a:p>
            <a:r>
              <a:rPr lang="en-US" dirty="0" smtClean="0"/>
              <a:t> </a:t>
            </a:r>
          </a:p>
          <a:p>
            <a:r>
              <a:rPr lang="en-US" dirty="0" smtClean="0"/>
              <a:t>“During this part of the self-assessment, educators collect and analyze a wide range of evidence of student learning (e.g. readiness, academic achievement, social-emotional learning) related to both their incoming students and students they have taught in the past.</a:t>
            </a:r>
          </a:p>
          <a:p>
            <a:r>
              <a:rPr lang="en-US" dirty="0" smtClean="0"/>
              <a:t> </a:t>
            </a:r>
          </a:p>
          <a:p>
            <a:r>
              <a:rPr lang="en-US" dirty="0" smtClean="0"/>
              <a:t>“A second component of the self-assessment involves educators assessing their own professional practice against the Standards and Indicators of Effective Teaching Practice and/or Administrative Leadership, as outlined in the rubrics. Educators identify performance standards, indicators and even behaviors from the </a:t>
            </a:r>
            <a:r>
              <a:rPr lang="en-US" smtClean="0"/>
              <a:t>rubric where </a:t>
            </a:r>
            <a:r>
              <a:rPr lang="en-US" dirty="0" smtClean="0"/>
              <a:t>they excel, as well as </a:t>
            </a:r>
            <a:r>
              <a:rPr lang="en-US" smtClean="0"/>
              <a:t>areas where </a:t>
            </a:r>
            <a:r>
              <a:rPr lang="en-US" dirty="0" smtClean="0"/>
              <a:t>they need to improve their practice in order to facilitate student learning.</a:t>
            </a:r>
          </a:p>
          <a:p>
            <a:r>
              <a:rPr lang="en-US" dirty="0" smtClean="0"/>
              <a:t> </a:t>
            </a:r>
          </a:p>
          <a:p>
            <a:r>
              <a:rPr lang="en-US" dirty="0" smtClean="0"/>
              <a:t>“Finally, based on this analysis of student learning and assessment of practice against Performance Standards, each educator proposes goals.”</a:t>
            </a:r>
          </a:p>
          <a:p>
            <a:endParaRPr lang="en-US" dirty="0" smtClean="0"/>
          </a:p>
          <a:p>
            <a:endParaRPr lang="en-US" dirty="0"/>
          </a:p>
        </p:txBody>
      </p:sp>
      <p:sp>
        <p:nvSpPr>
          <p:cNvPr id="5" name="Slide Number Placeholder 4"/>
          <p:cNvSpPr>
            <a:spLocks noGrp="1"/>
          </p:cNvSpPr>
          <p:nvPr>
            <p:ph type="sldNum" sz="quarter" idx="10"/>
          </p:nvPr>
        </p:nvSpPr>
        <p:spPr/>
        <p:txBody>
          <a:bodyPr/>
          <a:lstStyle/>
          <a:p>
            <a:pPr>
              <a:defRPr/>
            </a:pPr>
            <a:fld id="{A6EDBEB5-97CC-46A3-A3F3-CA3DCC5F3492}" type="slidenum">
              <a:rPr lang="en-US" smtClean="0"/>
              <a:pPr>
                <a:defRPr/>
              </a:pPr>
              <a:t>18</a:t>
            </a:fld>
            <a:endParaRPr lang="en-US"/>
          </a:p>
        </p:txBody>
      </p:sp>
    </p:spTree>
    <p:extLst>
      <p:ext uri="{BB962C8B-B14F-4D97-AF65-F5344CB8AC3E}">
        <p14:creationId xmlns:p14="http://schemas.microsoft.com/office/powerpoint/2010/main" val="2916419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7" y="4419600"/>
            <a:ext cx="5616575" cy="4187825"/>
          </a:xfrm>
          <a:prstGeom prst="rect">
            <a:avLst/>
          </a:prstGeom>
        </p:spPr>
        <p:txBody>
          <a:bodyPr lIns="91425" tIns="45712" rIns="91425" bIns="45712"/>
          <a:lstStyle/>
          <a:p>
            <a:r>
              <a:rPr lang="en-US" b="1" dirty="0" smtClean="0">
                <a:solidFill>
                  <a:srgbClr val="FF0000"/>
                </a:solidFill>
              </a:rPr>
              <a:t>Note:  Fix slide so there’s a link to the EDFS</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19</a:t>
            </a:fld>
            <a:endParaRPr lang="en-US"/>
          </a:p>
        </p:txBody>
      </p:sp>
    </p:spTree>
    <p:extLst>
      <p:ext uri="{BB962C8B-B14F-4D97-AF65-F5344CB8AC3E}">
        <p14:creationId xmlns:p14="http://schemas.microsoft.com/office/powerpoint/2010/main" val="374157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r>
              <a:rPr lang="en-US" dirty="0" smtClean="0"/>
              <a:t>Overview of session</a:t>
            </a:r>
          </a:p>
          <a:p>
            <a:endParaRPr lang="en-US" dirty="0" smtClean="0"/>
          </a:p>
        </p:txBody>
      </p:sp>
      <p:sp>
        <p:nvSpPr>
          <p:cNvPr id="78852" name="Slide Number Placeholder 3"/>
          <p:cNvSpPr txBox="1">
            <a:spLocks noGrp="1"/>
          </p:cNvSpPr>
          <p:nvPr/>
        </p:nvSpPr>
        <p:spPr bwMode="auto">
          <a:xfrm>
            <a:off x="3976335" y="8838725"/>
            <a:ext cx="3041968" cy="4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3" tIns="47426" rIns="94853" bIns="4742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5455CF45-F56E-4F67-90D0-6B5A50F5044F}" type="slidenum">
              <a:rPr lang="en-US" sz="1200">
                <a:latin typeface="Calibri" pitchFamily="34" charset="0"/>
              </a:rPr>
              <a:pPr algn="r" eaLnBrk="1" hangingPunct="1"/>
              <a:t>2</a:t>
            </a:fld>
            <a:endParaRPr lang="en-US" sz="1200">
              <a:latin typeface="Calibri" pitchFamily="34" charset="0"/>
            </a:endParaRPr>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9600"/>
            <a:ext cx="5616575" cy="418782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20</a:t>
            </a:fld>
            <a:endParaRPr lang="en-US"/>
          </a:p>
        </p:txBody>
      </p:sp>
    </p:spTree>
    <p:extLst>
      <p:ext uri="{BB962C8B-B14F-4D97-AF65-F5344CB8AC3E}">
        <p14:creationId xmlns:p14="http://schemas.microsoft.com/office/powerpoint/2010/main" val="3716375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299" y="4420624"/>
            <a:ext cx="5615331" cy="4186743"/>
          </a:xfrm>
          <a:prstGeom prst="rect">
            <a:avLst/>
          </a:prstGeom>
        </p:spPr>
        <p:txBody>
          <a:bodyPr lIns="88240" tIns="44120" rIns="88240" bIns="44120"/>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21</a:t>
            </a:fld>
            <a:endParaRPr lang="en-US"/>
          </a:p>
        </p:txBody>
      </p:sp>
    </p:spTree>
    <p:extLst>
      <p:ext uri="{BB962C8B-B14F-4D97-AF65-F5344CB8AC3E}">
        <p14:creationId xmlns:p14="http://schemas.microsoft.com/office/powerpoint/2010/main" val="4213386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r>
              <a:rPr lang="en-US" smtClean="0"/>
              <a:t>Overview of session</a:t>
            </a:r>
          </a:p>
          <a:p>
            <a:endParaRPr lang="en-US" smtClean="0"/>
          </a:p>
        </p:txBody>
      </p:sp>
      <p:sp>
        <p:nvSpPr>
          <p:cNvPr id="101380" name="Slide Number Placeholder 3"/>
          <p:cNvSpPr txBox="1">
            <a:spLocks noGrp="1"/>
          </p:cNvSpPr>
          <p:nvPr/>
        </p:nvSpPr>
        <p:spPr bwMode="auto">
          <a:xfrm>
            <a:off x="3976335" y="8838725"/>
            <a:ext cx="3041968" cy="4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3" tIns="47426" rIns="94853" bIns="4742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A3557F0F-265E-4D8E-9C60-B6373740606D}" type="slidenum">
              <a:rPr lang="en-US" sz="1200">
                <a:latin typeface="Calibri" pitchFamily="34" charset="0"/>
              </a:rPr>
              <a:pPr algn="r" eaLnBrk="1" hangingPunct="1"/>
              <a:t>22</a:t>
            </a:fld>
            <a:endParaRPr lang="en-US" sz="1200">
              <a:latin typeface="Calibri" pitchFamily="34" charset="0"/>
            </a:endParaRPr>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endParaRPr lang="en-US" smtClean="0"/>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r>
              <a:rPr lang="en-US" b="1" smtClean="0"/>
              <a:t>AIR</a:t>
            </a:r>
          </a:p>
          <a:p>
            <a:r>
              <a:rPr lang="en-US" smtClean="0"/>
              <a:t>Review - It’s the alignment that is so critical in this first year of the educator evaluation framework and so critical to your turnaround/transformation work.</a:t>
            </a:r>
          </a:p>
          <a:p>
            <a:endParaRPr lang="en-US" smtClean="0"/>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r>
              <a:rPr lang="en-US" smtClean="0"/>
              <a:t>Main message: Understand our target; highlight work districts have already done in this area</a:t>
            </a:r>
          </a:p>
          <a:p>
            <a:endParaRPr lang="en-US" b="1" smtClean="0"/>
          </a:p>
          <a:p>
            <a:r>
              <a:rPr lang="en-US" b="1" smtClean="0"/>
              <a:t>Facilitator</a:t>
            </a:r>
            <a:endParaRPr lang="en-US" smtClean="0"/>
          </a:p>
          <a:p>
            <a:endParaRPr lang="en-US" smtClean="0"/>
          </a:p>
          <a:p>
            <a:pPr>
              <a:buFontTx/>
              <a:buChar char="•"/>
            </a:pPr>
            <a:r>
              <a:rPr lang="en-US" smtClean="0"/>
              <a:t>Hand out the short Lenox SMART goals document, that describes the components of a SMART goal. </a:t>
            </a:r>
          </a:p>
          <a:p>
            <a:pPr>
              <a:buFontTx/>
              <a:buChar char="•"/>
            </a:pPr>
            <a:endParaRPr lang="en-US" smtClean="0"/>
          </a:p>
          <a:p>
            <a:pPr>
              <a:buFontTx/>
              <a:buChar char="•"/>
            </a:pPr>
            <a:r>
              <a:rPr lang="en-US" smtClean="0"/>
              <a:t>Discuss each of the attributes briefly.</a:t>
            </a:r>
          </a:p>
          <a:p>
            <a:pPr>
              <a:buFontTx/>
              <a:buChar char="•"/>
            </a:pPr>
            <a:endParaRPr lang="en-US" smtClean="0"/>
          </a:p>
          <a:p>
            <a:pPr>
              <a:buFontTx/>
              <a:buChar char="•"/>
            </a:pPr>
            <a:r>
              <a:rPr lang="en-US" smtClean="0"/>
              <a:t>What does it really look like for a goal to be strategic?  To be actionable?</a:t>
            </a:r>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7" y="4419600"/>
            <a:ext cx="5616575" cy="4187825"/>
          </a:xfrm>
          <a:prstGeom prst="rect">
            <a:avLst/>
          </a:prstGeom>
        </p:spPr>
        <p:txBody>
          <a:bodyPr lIns="91425" tIns="45712" rIns="91425" bIns="45712"/>
          <a:lstStyle/>
          <a:p>
            <a:r>
              <a:rPr lang="en-US" dirty="0" smtClean="0"/>
              <a:t>Ben’s SL goal:  </a:t>
            </a:r>
          </a:p>
          <a:p>
            <a:r>
              <a:rPr lang="en-US" b="0" dirty="0" smtClean="0">
                <a:latin typeface="Arial" pitchFamily="34" charset="0"/>
                <a:cs typeface="Arial" pitchFamily="34" charset="0"/>
              </a:rPr>
              <a:t>Based on the fact that 30% of my incoming students read below grade level on the DRA-II, by June 2012, 100% of my students will increase their prediction skills on non-fiction texts to proficiency.  I will measure progress based on exams created from previous years’ administrations of the DRA-II.   </a:t>
            </a:r>
          </a:p>
          <a:p>
            <a:endParaRPr lang="en-US" dirty="0"/>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26</a:t>
            </a:fld>
            <a:endParaRPr lang="en-US"/>
          </a:p>
        </p:txBody>
      </p:sp>
    </p:spTree>
    <p:extLst>
      <p:ext uri="{BB962C8B-B14F-4D97-AF65-F5344CB8AC3E}">
        <p14:creationId xmlns:p14="http://schemas.microsoft.com/office/powerpoint/2010/main" val="3109761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7" y="4419600"/>
            <a:ext cx="5616575" cy="4187825"/>
          </a:xfrm>
          <a:prstGeom prst="rect">
            <a:avLst/>
          </a:prstGeom>
        </p:spPr>
        <p:txBody>
          <a:bodyPr lIns="91425" tIns="45712" rIns="91425" bIns="45712"/>
          <a:lstStyle/>
          <a:p>
            <a:r>
              <a:rPr lang="en-US" dirty="0" smtClean="0"/>
              <a:t>Ben’s PP goal:</a:t>
            </a:r>
          </a:p>
          <a:p>
            <a:r>
              <a:rPr lang="en-US" b="0" dirty="0" smtClean="0">
                <a:latin typeface="Arial" pitchFamily="34" charset="0"/>
                <a:cs typeface="Arial" pitchFamily="34" charset="0"/>
              </a:rPr>
              <a:t>In order to increase my students’ ability to make predictions based on text, once a week I will incorporate text-based prediction questions for my students during a read aloud</a:t>
            </a:r>
            <a:endParaRPr lang="en-US" dirty="0"/>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27</a:t>
            </a:fld>
            <a:endParaRPr lang="en-US"/>
          </a:p>
        </p:txBody>
      </p:sp>
    </p:spTree>
    <p:extLst>
      <p:ext uri="{BB962C8B-B14F-4D97-AF65-F5344CB8AC3E}">
        <p14:creationId xmlns:p14="http://schemas.microsoft.com/office/powerpoint/2010/main" val="1888022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7" y="4419600"/>
            <a:ext cx="5616575" cy="4187825"/>
          </a:xfrm>
          <a:prstGeom prst="rect">
            <a:avLst/>
          </a:prstGeom>
        </p:spPr>
        <p:txBody>
          <a:bodyPr lIns="91425" tIns="45712" rIns="91425" bIns="45712"/>
          <a:lstStyle/>
          <a:p>
            <a:r>
              <a:rPr lang="en-US" dirty="0" smtClean="0"/>
              <a:t>Ben’s PP goal:</a:t>
            </a:r>
          </a:p>
          <a:p>
            <a:r>
              <a:rPr lang="en-US" b="0" dirty="0" smtClean="0">
                <a:latin typeface="Arial" pitchFamily="34" charset="0"/>
                <a:cs typeface="Arial" pitchFamily="34" charset="0"/>
              </a:rPr>
              <a:t>In order to increase my students’ ability to make predictions based on text, once a week I will incorporate text-based prediction questions for my students during a read aloud</a:t>
            </a:r>
            <a:endParaRPr lang="en-US" dirty="0"/>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28</a:t>
            </a:fld>
            <a:endParaRPr lang="en-US"/>
          </a:p>
        </p:txBody>
      </p:sp>
    </p:spTree>
    <p:extLst>
      <p:ext uri="{BB962C8B-B14F-4D97-AF65-F5344CB8AC3E}">
        <p14:creationId xmlns:p14="http://schemas.microsoft.com/office/powerpoint/2010/main" val="1888022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7" y="4419600"/>
            <a:ext cx="5616575" cy="4187825"/>
          </a:xfrm>
          <a:prstGeom prst="rect">
            <a:avLst/>
          </a:prstGeom>
        </p:spPr>
        <p:txBody>
          <a:bodyPr lIns="91425" tIns="45712" rIns="91425" bIns="45712"/>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29</a:t>
            </a:fld>
            <a:endParaRPr lang="en-US"/>
          </a:p>
        </p:txBody>
      </p:sp>
    </p:spTree>
    <p:extLst>
      <p:ext uri="{BB962C8B-B14F-4D97-AF65-F5344CB8AC3E}">
        <p14:creationId xmlns:p14="http://schemas.microsoft.com/office/powerpoint/2010/main" val="161494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r>
              <a:rPr lang="en-US" smtClean="0"/>
              <a:t>Intended outcomes for today</a:t>
            </a:r>
          </a:p>
          <a:p>
            <a:r>
              <a:rPr lang="en-US" smtClean="0"/>
              <a:t>Continued support throughout the year</a:t>
            </a:r>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r>
              <a:rPr lang="en-US" smtClean="0"/>
              <a:t>Main message: Understand our target; highlight work districts have already done in this area</a:t>
            </a:r>
          </a:p>
          <a:p>
            <a:endParaRPr lang="en-US" b="1" smtClean="0"/>
          </a:p>
          <a:p>
            <a:r>
              <a:rPr lang="en-US" b="1" smtClean="0"/>
              <a:t>Facilitator</a:t>
            </a:r>
            <a:endParaRPr lang="en-US" smtClean="0"/>
          </a:p>
          <a:p>
            <a:endParaRPr lang="en-US" smtClean="0"/>
          </a:p>
          <a:p>
            <a:pPr>
              <a:buFontTx/>
              <a:buChar char="•"/>
            </a:pPr>
            <a:r>
              <a:rPr lang="en-US" smtClean="0"/>
              <a:t>Hand out the short Lenox SMART goals document, that describes the components of a SMART goal. </a:t>
            </a:r>
          </a:p>
          <a:p>
            <a:pPr>
              <a:buFontTx/>
              <a:buChar char="•"/>
            </a:pPr>
            <a:endParaRPr lang="en-US" smtClean="0"/>
          </a:p>
          <a:p>
            <a:pPr>
              <a:buFontTx/>
              <a:buChar char="•"/>
            </a:pPr>
            <a:r>
              <a:rPr lang="en-US" smtClean="0"/>
              <a:t>Discuss each of the attributes briefly.</a:t>
            </a:r>
          </a:p>
          <a:p>
            <a:pPr>
              <a:buFontTx/>
              <a:buChar char="•"/>
            </a:pPr>
            <a:endParaRPr lang="en-US" smtClean="0"/>
          </a:p>
          <a:p>
            <a:pPr>
              <a:buFontTx/>
              <a:buChar char="•"/>
            </a:pPr>
            <a:r>
              <a:rPr lang="en-US" smtClean="0"/>
              <a:t>What does it really look like for a goal to be strategic?  To be actionable?</a:t>
            </a:r>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endParaRPr lang="en-US" smtClean="0"/>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7" y="4419600"/>
            <a:ext cx="5616575" cy="4187825"/>
          </a:xfrm>
          <a:prstGeom prst="rect">
            <a:avLst/>
          </a:prstGeom>
        </p:spPr>
        <p:txBody>
          <a:bodyPr lIns="91425" tIns="45712" rIns="91425" bIns="45712"/>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32</a:t>
            </a:fld>
            <a:endParaRPr lang="en-US"/>
          </a:p>
        </p:txBody>
      </p:sp>
    </p:spTree>
    <p:extLst>
      <p:ext uri="{BB962C8B-B14F-4D97-AF65-F5344CB8AC3E}">
        <p14:creationId xmlns:p14="http://schemas.microsoft.com/office/powerpoint/2010/main" val="1549603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r>
              <a:rPr lang="en-US" smtClean="0"/>
              <a:t>Overview of session</a:t>
            </a:r>
          </a:p>
          <a:p>
            <a:endParaRPr lang="en-US" smtClean="0"/>
          </a:p>
        </p:txBody>
      </p:sp>
      <p:sp>
        <p:nvSpPr>
          <p:cNvPr id="101380" name="Slide Number Placeholder 3"/>
          <p:cNvSpPr txBox="1">
            <a:spLocks noGrp="1"/>
          </p:cNvSpPr>
          <p:nvPr/>
        </p:nvSpPr>
        <p:spPr bwMode="auto">
          <a:xfrm>
            <a:off x="3976335" y="8838725"/>
            <a:ext cx="3041968" cy="4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3" tIns="47426" rIns="94853" bIns="4742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A3557F0F-265E-4D8E-9C60-B6373740606D}" type="slidenum">
              <a:rPr lang="en-US" sz="1200">
                <a:latin typeface="Calibri" pitchFamily="34" charset="0"/>
              </a:rPr>
              <a:pPr algn="r" eaLnBrk="1" hangingPunct="1"/>
              <a:t>33</a:t>
            </a:fld>
            <a:endParaRPr lang="en-US" sz="1200">
              <a:latin typeface="Calibri" pitchFamily="34" charset="0"/>
            </a:endParaRPr>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85863" y="698500"/>
            <a:ext cx="4649787" cy="3487738"/>
          </a:xfrm>
          <a:noFill/>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6" tIns="46197" rIns="92396" bIns="46197"/>
          <a:lstStyle/>
          <a:p>
            <a:endParaRPr lang="en-US" dirty="0" smtClean="0"/>
          </a:p>
        </p:txBody>
      </p:sp>
      <p:sp>
        <p:nvSpPr>
          <p:cNvPr id="97284" name="Slide Number Placeholder 3"/>
          <p:cNvSpPr txBox="1">
            <a:spLocks noGrp="1"/>
          </p:cNvSpPr>
          <p:nvPr/>
        </p:nvSpPr>
        <p:spPr bwMode="auto">
          <a:xfrm>
            <a:off x="3976333" y="8838722"/>
            <a:ext cx="3041968" cy="46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4" tIns="47427" rIns="94854" bIns="47427"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E0EAA2FB-DAB3-4609-9476-54D72EB63135}" type="slidenum">
              <a:rPr lang="en-US" sz="1300">
                <a:solidFill>
                  <a:prstClr val="black"/>
                </a:solidFill>
                <a:latin typeface="Calibri" pitchFamily="34" charset="0"/>
              </a:rPr>
              <a:pPr algn="r" eaLnBrk="1" hangingPunct="1"/>
              <a:t>34</a:t>
            </a:fld>
            <a:endParaRPr lang="en-US" sz="1300">
              <a:solidFill>
                <a:prstClr val="black"/>
              </a:solidFill>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87450" y="698500"/>
            <a:ext cx="4648200" cy="3487738"/>
          </a:xfrm>
          <a:noFill/>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6" tIns="46197" rIns="92396" bIns="46197"/>
          <a:lstStyle/>
          <a:p>
            <a:endParaRPr lang="en-US" dirty="0" smtClean="0"/>
          </a:p>
        </p:txBody>
      </p:sp>
      <p:sp>
        <p:nvSpPr>
          <p:cNvPr id="97284" name="Slide Number Placeholder 3"/>
          <p:cNvSpPr txBox="1">
            <a:spLocks noGrp="1"/>
          </p:cNvSpPr>
          <p:nvPr/>
        </p:nvSpPr>
        <p:spPr bwMode="auto">
          <a:xfrm>
            <a:off x="3976333" y="8838722"/>
            <a:ext cx="3041968" cy="46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4" tIns="47427" rIns="94854" bIns="47427"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E0EAA2FB-DAB3-4609-9476-54D72EB63135}" type="slidenum">
              <a:rPr lang="en-US" sz="1300">
                <a:solidFill>
                  <a:prstClr val="black"/>
                </a:solidFill>
                <a:latin typeface="Calibri" pitchFamily="34" charset="0"/>
              </a:rPr>
              <a:pPr algn="r" eaLnBrk="1" hangingPunct="1"/>
              <a:t>35</a:t>
            </a:fld>
            <a:endParaRPr lang="en-US" sz="1300">
              <a:solidFill>
                <a:prstClr val="black"/>
              </a:solidFill>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7" y="4419600"/>
            <a:ext cx="5616575" cy="4187825"/>
          </a:xfrm>
          <a:prstGeom prst="rect">
            <a:avLst/>
          </a:prstGeom>
        </p:spPr>
        <p:txBody>
          <a:bodyPr lIns="91425" tIns="45712" rIns="91425" bIns="45712"/>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36</a:t>
            </a:fld>
            <a:endParaRPr lang="en-US"/>
          </a:p>
        </p:txBody>
      </p:sp>
    </p:spTree>
    <p:extLst>
      <p:ext uri="{BB962C8B-B14F-4D97-AF65-F5344CB8AC3E}">
        <p14:creationId xmlns:p14="http://schemas.microsoft.com/office/powerpoint/2010/main" val="3642299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r>
              <a:rPr lang="en-US" dirty="0" smtClean="0"/>
              <a:t>Overview of session</a:t>
            </a:r>
          </a:p>
          <a:p>
            <a:endParaRPr lang="en-US" dirty="0" smtClean="0"/>
          </a:p>
        </p:txBody>
      </p:sp>
      <p:sp>
        <p:nvSpPr>
          <p:cNvPr id="78852" name="Slide Number Placeholder 3"/>
          <p:cNvSpPr txBox="1">
            <a:spLocks noGrp="1"/>
          </p:cNvSpPr>
          <p:nvPr/>
        </p:nvSpPr>
        <p:spPr bwMode="auto">
          <a:xfrm>
            <a:off x="3976335" y="8838725"/>
            <a:ext cx="3041968" cy="4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3" tIns="47426" rIns="94853" bIns="4742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5455CF45-F56E-4F67-90D0-6B5A50F5044F}" type="slidenum">
              <a:rPr lang="en-US" sz="1200">
                <a:latin typeface="Calibri" pitchFamily="34" charset="0"/>
              </a:rPr>
              <a:pPr algn="r" eaLnBrk="1" hangingPunct="1"/>
              <a:t>37</a:t>
            </a:fld>
            <a:endParaRPr lang="en-US" sz="1200">
              <a:latin typeface="Calibri" pitchFamily="34" charset="0"/>
            </a:endParaRPr>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endParaRPr lang="en-US" smtClean="0"/>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r>
              <a:rPr lang="en-US" smtClean="0"/>
              <a:t>Intended outcomes for today</a:t>
            </a:r>
          </a:p>
          <a:p>
            <a:r>
              <a:rPr lang="en-US" smtClean="0"/>
              <a:t>Continued support throughout the year</a:t>
            </a:r>
          </a:p>
        </p:txBody>
      </p:sp>
      <p:sp>
        <p:nvSpPr>
          <p:cNvPr id="82948" name="Slide Number Placeholder 3"/>
          <p:cNvSpPr txBox="1">
            <a:spLocks noGrp="1"/>
          </p:cNvSpPr>
          <p:nvPr/>
        </p:nvSpPr>
        <p:spPr bwMode="auto">
          <a:xfrm>
            <a:off x="3976335" y="8838725"/>
            <a:ext cx="3041968" cy="4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3" tIns="47426" rIns="94853" bIns="4742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9C280D77-5E02-4A5C-98B4-C573529D38AF}" type="slidenum">
              <a:rPr lang="en-US" sz="1200">
                <a:latin typeface="Calibri" pitchFamily="34" charset="0"/>
              </a:rPr>
              <a:pPr algn="r" eaLnBrk="1" hangingPunct="1"/>
              <a:t>39</a:t>
            </a:fld>
            <a:endParaRPr lang="en-US" sz="1200">
              <a:latin typeface="Calibri" pitchFamily="34" charset="0"/>
            </a:endParaRPr>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pPr>
              <a:buFontTx/>
              <a:buChar char="•"/>
            </a:pPr>
            <a:r>
              <a:rPr lang="en-US" dirty="0" smtClean="0"/>
              <a:t>Introduce yourself to someone nearby who you don’t know</a:t>
            </a:r>
          </a:p>
          <a:p>
            <a:pPr>
              <a:buFontTx/>
              <a:buChar char="•"/>
            </a:pPr>
            <a:r>
              <a:rPr lang="en-US" dirty="0" smtClean="0"/>
              <a:t>Facilitators introduce themselves</a:t>
            </a:r>
          </a:p>
          <a:p>
            <a:endParaRPr lang="en-US" dirty="0" smtClean="0"/>
          </a:p>
        </p:txBody>
      </p:sp>
      <p:sp>
        <p:nvSpPr>
          <p:cNvPr id="84996" name="Slide Number Placeholder 3"/>
          <p:cNvSpPr txBox="1">
            <a:spLocks noGrp="1"/>
          </p:cNvSpPr>
          <p:nvPr/>
        </p:nvSpPr>
        <p:spPr bwMode="auto">
          <a:xfrm>
            <a:off x="3976335" y="8838725"/>
            <a:ext cx="3041968" cy="4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3" tIns="47426" rIns="94853" bIns="4742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4B6B5080-138B-462C-9E86-26EB28020C9F}" type="slidenum">
              <a:rPr lang="en-US" sz="1200">
                <a:latin typeface="Calibri" pitchFamily="34" charset="0"/>
              </a:rPr>
              <a:pPr algn="r" eaLnBrk="1" hangingPunct="1"/>
              <a:t>4</a:t>
            </a:fld>
            <a:endParaRPr lang="en-US" sz="120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r>
              <a:rPr lang="en-US" dirty="0" smtClean="0"/>
              <a:t>*We are going to continue these trainings </a:t>
            </a:r>
            <a:r>
              <a:rPr lang="en-US" smtClean="0"/>
              <a:t>at other </a:t>
            </a:r>
            <a:r>
              <a:rPr lang="en-US" dirty="0" smtClean="0"/>
              <a:t>schools and</a:t>
            </a:r>
            <a:r>
              <a:rPr lang="en-US" baseline="0" dirty="0" smtClean="0"/>
              <a:t> would like to improve on our practice</a:t>
            </a:r>
            <a:endParaRPr lang="en-US" dirty="0" smtClean="0"/>
          </a:p>
          <a:p>
            <a:r>
              <a:rPr lang="en-US" dirty="0" smtClean="0"/>
              <a:t>Hand</a:t>
            </a:r>
            <a:r>
              <a:rPr lang="en-US" baseline="0" dirty="0" smtClean="0"/>
              <a:t> out notecards, </a:t>
            </a:r>
            <a:r>
              <a:rPr lang="en-US" baseline="0" smtClean="0"/>
              <a:t>have teachers </a:t>
            </a:r>
            <a:r>
              <a:rPr lang="en-US" baseline="0" dirty="0" smtClean="0"/>
              <a:t>write their individual plus/deltas on those, then ask for some share out</a:t>
            </a:r>
          </a:p>
          <a:p>
            <a:endParaRPr lang="en-US" dirty="0" smtClean="0"/>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9600"/>
            <a:ext cx="5616575" cy="418782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5</a:t>
            </a:fld>
            <a:endParaRPr lang="en-US"/>
          </a:p>
        </p:txBody>
      </p:sp>
    </p:spTree>
    <p:extLst>
      <p:ext uri="{BB962C8B-B14F-4D97-AF65-F5344CB8AC3E}">
        <p14:creationId xmlns:p14="http://schemas.microsoft.com/office/powerpoint/2010/main" val="685422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pPr>
              <a:buFontTx/>
              <a:buChar char="•"/>
            </a:pPr>
            <a:r>
              <a:rPr lang="en-US" dirty="0" smtClean="0"/>
              <a:t>This new system will help clarify and define what is effective teaching in BPS</a:t>
            </a:r>
          </a:p>
          <a:p>
            <a:pPr>
              <a:buFontTx/>
              <a:buChar char="•"/>
            </a:pPr>
            <a:r>
              <a:rPr lang="en-US" dirty="0" smtClean="0"/>
              <a:t>This new system will help BPS focus and provide better support for effective teaching so that student learning results improve</a:t>
            </a:r>
          </a:p>
          <a:p>
            <a:pPr>
              <a:buFontTx/>
              <a:buChar char="•"/>
            </a:pPr>
            <a:r>
              <a:rPr lang="en-US" dirty="0" smtClean="0"/>
              <a:t>You will receive the training and support you need to make the most of the new evaluation process</a:t>
            </a:r>
          </a:p>
          <a:p>
            <a:pPr>
              <a:buFontTx/>
              <a:buChar char="•"/>
            </a:pPr>
            <a:r>
              <a:rPr lang="en-US" dirty="0" smtClean="0"/>
              <a:t>You will share your questions, comments, feedback, and suggestions with us, throughout the year</a:t>
            </a:r>
          </a:p>
          <a:p>
            <a:endParaRPr lang="en-US" dirty="0" smtClean="0"/>
          </a:p>
        </p:txBody>
      </p:sp>
      <p:sp>
        <p:nvSpPr>
          <p:cNvPr id="84996" name="Slide Number Placeholder 3"/>
          <p:cNvSpPr txBox="1">
            <a:spLocks noGrp="1"/>
          </p:cNvSpPr>
          <p:nvPr/>
        </p:nvSpPr>
        <p:spPr bwMode="auto">
          <a:xfrm>
            <a:off x="3976335" y="8838725"/>
            <a:ext cx="3041968" cy="4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3" tIns="47426" rIns="94853" bIns="4742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4B6B5080-138B-462C-9E86-26EB28020C9F}" type="slidenum">
              <a:rPr lang="en-US" sz="1200">
                <a:latin typeface="Calibri" pitchFamily="34" charset="0"/>
              </a:rPr>
              <a:pPr algn="r" eaLnBrk="1" hangingPunct="1"/>
              <a:t>6</a:t>
            </a:fld>
            <a:endParaRPr lang="en-US" sz="1200">
              <a:latin typeface="Calibri" pitchFamily="34" charset="0"/>
            </a:endParaRPr>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endParaRPr lang="en-US" smtClean="0"/>
          </a:p>
          <a:p>
            <a:endParaRPr lang="en-US" smtClean="0"/>
          </a:p>
          <a:p>
            <a:r>
              <a:rPr lang="en-US" b="1" i="1" smtClean="0">
                <a:effectLst>
                  <a:outerShdw blurRad="38100" dist="38100" dir="2700000" algn="tl">
                    <a:srgbClr val="C0C0C0"/>
                  </a:outerShdw>
                </a:effectLst>
              </a:rPr>
              <a:t>* Denotes priority standard(s) on which to focus.</a:t>
            </a:r>
          </a:p>
          <a:p>
            <a:r>
              <a:rPr lang="en-US" b="1" i="1" smtClean="0">
                <a:effectLst>
                  <a:outerShdw blurRad="38100" dist="38100" dir="2700000" algn="tl">
                    <a:srgbClr val="C0C0C0"/>
                  </a:outerShdw>
                </a:effectLst>
              </a:rPr>
              <a:t>Educators must be rated proficient  on these standards in order to earn an overall performance rating of proficient.</a:t>
            </a:r>
            <a:endParaRPr lang="en-US" b="1" i="1" smtClean="0">
              <a:solidFill>
                <a:schemeClr val="accent2"/>
              </a:solidFill>
              <a:effectLst>
                <a:outerShdw blurRad="38100" dist="38100" dir="2700000" algn="tl">
                  <a:srgbClr val="C0C0C0"/>
                </a:outerShdw>
              </a:effectLst>
            </a:endParaRPr>
          </a:p>
          <a:p>
            <a:pPr>
              <a:buClr>
                <a:srgbClr val="334B9C"/>
              </a:buClr>
            </a:pPr>
            <a:endParaRPr lang="en-US" sz="1000">
              <a:latin typeface="Trebuchet MS" pitchFamily="34" charset="0"/>
              <a:cs typeface="Arial" charset="0"/>
              <a:sym typeface="Lucida Grande" charset="0"/>
            </a:endParaRPr>
          </a:p>
          <a:p>
            <a:endParaRPr lang="en-US" smtClean="0"/>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4238" y="699216"/>
            <a:ext cx="4753075" cy="3488133"/>
          </a:xfrm>
        </p:spPr>
      </p:sp>
      <p:sp>
        <p:nvSpPr>
          <p:cNvPr id="3" name="Notes Placeholder 2"/>
          <p:cNvSpPr>
            <a:spLocks noGrp="1"/>
          </p:cNvSpPr>
          <p:nvPr>
            <p:ph type="body" idx="1"/>
          </p:nvPr>
        </p:nvSpPr>
        <p:spPr>
          <a:xfrm>
            <a:off x="701993" y="4420950"/>
            <a:ext cx="5615940" cy="4187349"/>
          </a:xfrm>
          <a:prstGeom prst="rect">
            <a:avLst/>
          </a:prstGeom>
        </p:spPr>
        <p:txBody>
          <a:bodyPr lIns="92409" tIns="46205" rIns="92409" bIns="46205"/>
          <a:lstStyle/>
          <a:p>
            <a:pPr lvl="1" indent="0"/>
            <a:r>
              <a:rPr lang="en-US" dirty="0" smtClean="0">
                <a:latin typeface="Century Gothic" pitchFamily="34" charset="0"/>
              </a:rPr>
              <a:t>Standards I through IV</a:t>
            </a:r>
          </a:p>
          <a:p>
            <a:pPr lvl="1" indent="0"/>
            <a:r>
              <a:rPr lang="en-US" dirty="0" smtClean="0">
                <a:latin typeface="Century Gothic" pitchFamily="34" charset="0"/>
              </a:rPr>
              <a:t>Indicators for each standard</a:t>
            </a:r>
          </a:p>
          <a:p>
            <a:pPr lvl="1" indent="0"/>
            <a:r>
              <a:rPr lang="en-US" dirty="0" smtClean="0">
                <a:latin typeface="Century Gothic" pitchFamily="34" charset="0"/>
              </a:rPr>
              <a:t>Sub-indicators/Dimensions for each indicator</a:t>
            </a:r>
          </a:p>
          <a:p>
            <a:pPr lvl="1" indent="0"/>
            <a:r>
              <a:rPr lang="en-US" dirty="0" smtClean="0">
                <a:latin typeface="Century Gothic" pitchFamily="34" charset="0"/>
              </a:rPr>
              <a:t>Performance levels articulated</a:t>
            </a:r>
          </a:p>
          <a:p>
            <a:pPr lvl="1" indent="0"/>
            <a:r>
              <a:rPr lang="en-US" dirty="0" smtClean="0">
                <a:latin typeface="Century Gothic" pitchFamily="34" charset="0"/>
              </a:rPr>
              <a:t>Developmental v. degree?</a:t>
            </a:r>
          </a:p>
          <a:p>
            <a:endParaRPr lang="en-US" dirty="0"/>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8</a:t>
            </a:fld>
            <a:endParaRPr lang="en-US"/>
          </a:p>
        </p:txBody>
      </p:sp>
    </p:spTree>
    <p:extLst>
      <p:ext uri="{BB962C8B-B14F-4D97-AF65-F5344CB8AC3E}">
        <p14:creationId xmlns:p14="http://schemas.microsoft.com/office/powerpoint/2010/main" val="2813550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84275" y="698500"/>
            <a:ext cx="4651375" cy="3489325"/>
          </a:xfrm>
          <a:noFill/>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xfrm>
            <a:off x="701993" y="4420952"/>
            <a:ext cx="5615940" cy="4187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4" tIns="46197" rIns="92394" bIns="46197"/>
          <a:lstStyle/>
          <a:p>
            <a:pPr lvl="1" indent="0"/>
            <a:r>
              <a:rPr lang="en-US" sz="900"/>
              <a:t>Used for:</a:t>
            </a:r>
          </a:p>
          <a:p>
            <a:pPr lvl="1" indent="0"/>
            <a:r>
              <a:rPr lang="en-US" sz="900"/>
              <a:t>self-assessment</a:t>
            </a:r>
          </a:p>
          <a:p>
            <a:pPr lvl="1" indent="0"/>
            <a:r>
              <a:rPr lang="en-US" sz="900"/>
              <a:t>generate goals</a:t>
            </a:r>
          </a:p>
          <a:p>
            <a:pPr lvl="1" indent="0"/>
            <a:r>
              <a:rPr lang="en-US" sz="900"/>
              <a:t>observing practice </a:t>
            </a:r>
          </a:p>
          <a:p>
            <a:pPr lvl="1" indent="0"/>
            <a:r>
              <a:rPr lang="en-US" sz="900"/>
              <a:t>deepen shared knowledge</a:t>
            </a:r>
          </a:p>
          <a:p>
            <a:pPr lvl="1" indent="0"/>
            <a:r>
              <a:rPr lang="en-US" sz="900"/>
              <a:t> of proficient practice</a:t>
            </a:r>
          </a:p>
          <a:p>
            <a:pPr lvl="1" indent="0"/>
            <a:endParaRPr lang="en-US" smtClean="0">
              <a:latin typeface="Century Gothic" pitchFamily="34" charset="0"/>
            </a:endParaRPr>
          </a:p>
          <a:p>
            <a:pPr lvl="1" indent="0"/>
            <a:endParaRPr lang="en-US" smtClean="0">
              <a:latin typeface="Century Gothic" pitchFamily="34" charset="0"/>
            </a:endParaRPr>
          </a:p>
          <a:p>
            <a:pPr lvl="1" indent="0"/>
            <a:r>
              <a:rPr lang="en-US" smtClean="0">
                <a:latin typeface="Century Gothic" pitchFamily="34" charset="0"/>
              </a:rPr>
              <a:t>Standards I through IV</a:t>
            </a:r>
          </a:p>
          <a:p>
            <a:pPr lvl="1" indent="0"/>
            <a:r>
              <a:rPr lang="en-US" smtClean="0">
                <a:latin typeface="Century Gothic" pitchFamily="34" charset="0"/>
              </a:rPr>
              <a:t>Indicators for each standard</a:t>
            </a:r>
          </a:p>
          <a:p>
            <a:pPr lvl="1" indent="0"/>
            <a:r>
              <a:rPr lang="en-US" smtClean="0">
                <a:latin typeface="Century Gothic" pitchFamily="34" charset="0"/>
              </a:rPr>
              <a:t>Sub-indicators/Dimensions for each indicator</a:t>
            </a:r>
          </a:p>
          <a:p>
            <a:pPr lvl="1" indent="0"/>
            <a:r>
              <a:rPr lang="en-US" smtClean="0">
                <a:latin typeface="Century Gothic" pitchFamily="34" charset="0"/>
              </a:rPr>
              <a:t>Performance levels articulated</a:t>
            </a:r>
          </a:p>
          <a:p>
            <a:pPr lvl="1" indent="0"/>
            <a:endParaRPr lang="en-US" smtClean="0">
              <a:latin typeface="Century Gothic" pitchFamily="34" charset="0"/>
            </a:endParaRPr>
          </a:p>
          <a:p>
            <a:pPr lvl="1" indent="0"/>
            <a:r>
              <a:rPr lang="en-US" smtClean="0">
                <a:latin typeface="Century Gothic" pitchFamily="34" charset="0"/>
              </a:rPr>
              <a:t>Developmental v. degree</a:t>
            </a:r>
          </a:p>
          <a:p>
            <a:pPr lvl="1" indent="0"/>
            <a:endParaRPr lang="en-US" smtClean="0">
              <a:latin typeface="Century Gothic" pitchFamily="34" charset="0"/>
            </a:endParaRPr>
          </a:p>
          <a:p>
            <a:endParaRPr lang="en-US" smtClean="0"/>
          </a:p>
        </p:txBody>
      </p:sp>
      <p:sp>
        <p:nvSpPr>
          <p:cNvPr id="2" name="Slide Number Placeholder 1"/>
          <p:cNvSpPr>
            <a:spLocks noGrp="1"/>
          </p:cNvSpPr>
          <p:nvPr>
            <p:ph type="sldNum" sz="quarter" idx="10"/>
          </p:nvPr>
        </p:nvSpPr>
        <p:spPr/>
        <p:txBody>
          <a:bodyPr/>
          <a:lstStyle/>
          <a:p>
            <a:pPr>
              <a:defRPr/>
            </a:pPr>
            <a:fld id="{A6EDBEB5-97CC-46A3-A3F3-CA3DCC5F349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5" Type="http://schemas.openxmlformats.org/officeDocument/2006/relationships/tags" Target="../tags/tag4.xml"/><Relationship Id="rId10" Type="http://schemas.openxmlformats.org/officeDocument/2006/relationships/image" Target="../media/image1.emf"/><Relationship Id="rId4" Type="http://schemas.openxmlformats.org/officeDocument/2006/relationships/tags" Target="../tags/tag3.xml"/><Relationship Id="rId9" Type="http://schemas.openxmlformats.org/officeDocument/2006/relationships/oleObject" Target="../embeddings/oleObject1.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2284047" indent="0">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3" y="5314951"/>
            <a:ext cx="6491288" cy="342900"/>
          </a:xfrm>
          <a:prstGeom prst="rect">
            <a:avLst/>
          </a:prstGeom>
        </p:spPr>
        <p:txBody>
          <a:bodyPr lIns="0" tIns="0" rIns="0" bIns="0"/>
          <a:lstStyle>
            <a:lvl1pPr marL="0" indent="0">
              <a:spcBef>
                <a:spcPts val="0"/>
              </a:spcBef>
              <a:spcAft>
                <a:spcPts val="600"/>
              </a:spcAft>
              <a:buNone/>
              <a:defRPr sz="2000"/>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8" name="Text Placeholder 7"/>
          <p:cNvSpPr>
            <a:spLocks noGrp="1"/>
          </p:cNvSpPr>
          <p:nvPr>
            <p:ph type="body" sz="quarter" idx="12"/>
          </p:nvPr>
        </p:nvSpPr>
        <p:spPr>
          <a:xfrm>
            <a:off x="2286003" y="6057900"/>
            <a:ext cx="6491288" cy="342900"/>
          </a:xfrm>
          <a:prstGeom prst="rect">
            <a:avLst/>
          </a:prstGeom>
        </p:spPr>
        <p:txBody>
          <a:bodyPr lIns="0" tIns="0" rIns="0" bIns="0"/>
          <a:lstStyle>
            <a:lvl1pPr marL="0" indent="0">
              <a:buNone/>
              <a:defRPr lang="en-US" sz="2000" i="1" kern="1200" dirty="0" smtClean="0">
                <a:solidFill>
                  <a:schemeClr val="tx1"/>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78658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RS Content w/o Logo">
    <p:spTree>
      <p:nvGrpSpPr>
        <p:cNvPr id="1" name=""/>
        <p:cNvGrpSpPr/>
        <p:nvPr/>
      </p:nvGrpSpPr>
      <p:grpSpPr>
        <a:xfrm>
          <a:off x="0" y="0"/>
          <a:ext cx="0" cy="0"/>
          <a:chOff x="0" y="0"/>
          <a:chExt cx="0" cy="0"/>
        </a:xfrm>
      </p:grpSpPr>
      <p:sp>
        <p:nvSpPr>
          <p:cNvPr id="5" name="Rectangle 9"/>
          <p:cNvSpPr/>
          <p:nvPr/>
        </p:nvSpPr>
        <p:spPr>
          <a:xfrm>
            <a:off x="0" y="1143000"/>
            <a:ext cx="9144000" cy="5715000"/>
          </a:xfrm>
          <a:prstGeom prst="rect">
            <a:avLst/>
          </a:prstGeom>
          <a:no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p>
            <a:pPr algn="ctr" defTabSz="914253" fontAlgn="auto">
              <a:spcBef>
                <a:spcPts val="0"/>
              </a:spcBef>
              <a:spcAft>
                <a:spcPts val="0"/>
              </a:spcAft>
              <a:defRPr/>
            </a:pPr>
            <a:endParaRPr lang="en-US" sz="1800" dirty="0"/>
          </a:p>
        </p:txBody>
      </p:sp>
      <p:sp>
        <p:nvSpPr>
          <p:cNvPr id="6" name="TextBox 7"/>
          <p:cNvSpPr txBox="1">
            <a:spLocks noChangeArrowheads="1"/>
          </p:cNvSpPr>
          <p:nvPr/>
        </p:nvSpPr>
        <p:spPr bwMode="auto">
          <a:xfrm>
            <a:off x="114301" y="6515100"/>
            <a:ext cx="2725739" cy="285750"/>
          </a:xfrm>
          <a:prstGeom prst="rect">
            <a:avLst/>
          </a:prstGeom>
          <a:noFill/>
          <a:ln>
            <a:noFill/>
          </a:ln>
          <a:extLst/>
        </p:spPr>
        <p:txBody>
          <a:bodyPr lIns="0" tIns="0" rIns="0" bIns="0" anchor="ct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defRPr/>
            </a:pPr>
            <a:endParaRPr lang="en-US" sz="900" smtClean="0">
              <a:solidFill>
                <a:srgbClr val="334B9C"/>
              </a:solidFill>
              <a:latin typeface="Garamond" charset="0"/>
            </a:endParaRPr>
          </a:p>
        </p:txBody>
      </p:sp>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Century Gothic" pitchFamily="34" charset="0"/>
              </a:defRPr>
            </a:lvl2pPr>
            <a:lvl3pPr>
              <a:defRPr/>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11" name="Text Placeholder 10"/>
          <p:cNvSpPr>
            <a:spLocks noGrp="1"/>
          </p:cNvSpPr>
          <p:nvPr>
            <p:ph type="body" sz="quarter" idx="12"/>
          </p:nvPr>
        </p:nvSpPr>
        <p:spPr>
          <a:xfrm>
            <a:off x="981079" y="6234117"/>
            <a:ext cx="7796213" cy="190501"/>
          </a:xfrm>
        </p:spPr>
        <p:txBody>
          <a:bodyPr anchor="b"/>
          <a:lstStyle>
            <a:lvl1pPr marL="0" indent="0">
              <a:buNone/>
              <a:defRPr sz="1000" b="0" i="1"/>
            </a:lvl1pPr>
            <a:lvl4pPr>
              <a:defRPr sz="1400"/>
            </a:lvl4pPr>
            <a:lvl5pPr>
              <a:defRPr sz="1400"/>
            </a:lvl5pPr>
          </a:lstStyle>
          <a:p>
            <a:pPr lvl="0"/>
            <a:r>
              <a:rPr lang="en-US" smtClean="0"/>
              <a:t>Click to edit Master text styles</a:t>
            </a:r>
          </a:p>
        </p:txBody>
      </p:sp>
      <p:sp>
        <p:nvSpPr>
          <p:cNvPr id="7" name="Footer Placeholder 15"/>
          <p:cNvSpPr>
            <a:spLocks noGrp="1"/>
          </p:cNvSpPr>
          <p:nvPr>
            <p:ph type="ftr" sz="quarter" idx="13"/>
          </p:nvPr>
        </p:nvSpPr>
        <p:spPr/>
        <p:txBody>
          <a:bodyPr/>
          <a:lstStyle>
            <a:lvl1pPr>
              <a:defRPr/>
            </a:lvl1pPr>
          </a:lstStyle>
          <a:p>
            <a:pPr>
              <a:defRPr/>
            </a:pPr>
            <a:endParaRPr lang="en-US"/>
          </a:p>
        </p:txBody>
      </p:sp>
      <p:sp>
        <p:nvSpPr>
          <p:cNvPr id="8" name="Slide Number Placeholder 16"/>
          <p:cNvSpPr>
            <a:spLocks noGrp="1"/>
          </p:cNvSpPr>
          <p:nvPr>
            <p:ph type="sldNum" sz="quarter" idx="14"/>
          </p:nvPr>
        </p:nvSpPr>
        <p:spPr/>
        <p:txBody>
          <a:bodyPr/>
          <a:lstStyle>
            <a:lvl1pPr>
              <a:defRPr/>
            </a:lvl1pPr>
          </a:lstStyle>
          <a:p>
            <a:pPr>
              <a:defRPr/>
            </a:pPr>
            <a:fld id="{F3CCBAE6-5720-4CB9-ACEC-47A642418F92}" type="slidenum">
              <a:rPr lang="en-US"/>
              <a:pPr>
                <a:defRPr/>
              </a:pPr>
              <a:t>‹#›</a:t>
            </a:fld>
            <a:endParaRPr lang="en-US"/>
          </a:p>
        </p:txBody>
      </p:sp>
    </p:spTree>
    <p:extLst>
      <p:ext uri="{BB962C8B-B14F-4D97-AF65-F5344CB8AC3E}">
        <p14:creationId xmlns:p14="http://schemas.microsoft.com/office/powerpoint/2010/main" val="144015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RS Content &amp; Logo">
    <p:spTree>
      <p:nvGrpSpPr>
        <p:cNvPr id="1" name=""/>
        <p:cNvGrpSpPr/>
        <p:nvPr/>
      </p:nvGrpSpPr>
      <p:grpSpPr>
        <a:xfrm>
          <a:off x="0" y="0"/>
          <a:ext cx="0" cy="0"/>
          <a:chOff x="0" y="0"/>
          <a:chExt cx="0" cy="0"/>
        </a:xfrm>
      </p:grpSpPr>
      <p:sp>
        <p:nvSpPr>
          <p:cNvPr id="4" name="Rectangle 9"/>
          <p:cNvSpPr/>
          <p:nvPr/>
        </p:nvSpPr>
        <p:spPr>
          <a:xfrm>
            <a:off x="0" y="1143000"/>
            <a:ext cx="9144000" cy="5715000"/>
          </a:xfrm>
          <a:prstGeom prst="rect">
            <a:avLst/>
          </a:prstGeom>
          <a:no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p>
            <a:pPr algn="ctr" defTabSz="914253" fontAlgn="auto">
              <a:spcBef>
                <a:spcPts val="0"/>
              </a:spcBef>
              <a:spcAft>
                <a:spcPts val="0"/>
              </a:spcAft>
              <a:defRPr/>
            </a:pPr>
            <a:endParaRPr lang="en-US" sz="1800" dirty="0"/>
          </a:p>
        </p:txBody>
      </p:sp>
      <p:sp>
        <p:nvSpPr>
          <p:cNvPr id="5" name="TextBox 7"/>
          <p:cNvSpPr txBox="1">
            <a:spLocks noChangeArrowheads="1"/>
          </p:cNvSpPr>
          <p:nvPr/>
        </p:nvSpPr>
        <p:spPr bwMode="auto">
          <a:xfrm>
            <a:off x="114301" y="6515100"/>
            <a:ext cx="2725739" cy="285750"/>
          </a:xfrm>
          <a:prstGeom prst="rect">
            <a:avLst/>
          </a:prstGeom>
          <a:noFill/>
          <a:ln>
            <a:noFill/>
          </a:ln>
          <a:extLst/>
        </p:spPr>
        <p:txBody>
          <a:bodyPr lIns="0" tIns="0" rIns="0" bIns="0" anchor="ct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defRPr/>
            </a:pPr>
            <a:endParaRPr lang="en-US" sz="900" smtClean="0">
              <a:solidFill>
                <a:srgbClr val="334B9C"/>
              </a:solidFill>
              <a:latin typeface="Garamond" charset="0"/>
            </a:endParaRPr>
          </a:p>
        </p:txBody>
      </p:sp>
      <p:sp>
        <p:nvSpPr>
          <p:cNvPr id="2" name="Title 1"/>
          <p:cNvSpPr>
            <a:spLocks noGrp="1"/>
          </p:cNvSpPr>
          <p:nvPr>
            <p:ph type="title"/>
          </p:nvPr>
        </p:nvSpPr>
        <p:spPr>
          <a:xfrm>
            <a:off x="0" y="0"/>
            <a:ext cx="9144000" cy="1143000"/>
          </a:xfrm>
        </p:spPr>
        <p:txBody>
          <a:bodyPr/>
          <a:lstStyle>
            <a:lvl1pPr marL="457146" inden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603849" y="1585913"/>
            <a:ext cx="8173440" cy="4838700"/>
          </a:xfrm>
        </p:spPr>
        <p:txBody>
          <a:bodyPr/>
          <a:lstStyle>
            <a:lvl1pPr marL="342860" indent="-342860">
              <a:buFont typeface="Arial" pitchFamily="34" charset="0"/>
              <a:buChar char="•"/>
              <a:defRPr sz="2400"/>
            </a:lvl1pPr>
            <a:lvl2pPr>
              <a:defRPr sz="2000">
                <a:latin typeface="Century Gothic" pitchFamily="34" charset="0"/>
              </a:defRPr>
            </a:lvl2pPr>
            <a:lvl3pPr>
              <a:defRPr sz="1600" i="1"/>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6" name="Slide Number Placeholder 3"/>
          <p:cNvSpPr>
            <a:spLocks noGrp="1"/>
          </p:cNvSpPr>
          <p:nvPr>
            <p:ph type="sldNum"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1162971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2A2169C-A377-4ACF-80CA-3F66451E1071}" type="slidenum">
              <a:rPr lang="en-US"/>
              <a:pPr>
                <a:defRPr/>
              </a:pPr>
              <a:t>‹#›</a:t>
            </a:fld>
            <a:endParaRPr lang="en-US"/>
          </a:p>
        </p:txBody>
      </p:sp>
    </p:spTree>
    <p:extLst>
      <p:ext uri="{BB962C8B-B14F-4D97-AF65-F5344CB8AC3E}">
        <p14:creationId xmlns:p14="http://schemas.microsoft.com/office/powerpoint/2010/main" val="42919464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152645594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41" name="think-cell Slide" r:id="rId9" imgW="360" imgH="360" progId="TCLayout.ActiveDocument.1">
                  <p:embed/>
                </p:oleObj>
              </mc:Choice>
              <mc:Fallback>
                <p:oleObj name="think-cell Slide" r:id="rId9" imgW="360" imgH="36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4" name="Rectangle 7"/>
          <p:cNvSpPr/>
          <p:nvPr userDrawn="1">
            <p:custDataLst>
              <p:tags r:id="rId3"/>
            </p:custDataLst>
          </p:nvPr>
        </p:nvSpPr>
        <p:spPr>
          <a:xfrm>
            <a:off x="590550" y="695325"/>
            <a:ext cx="8079780" cy="228600"/>
          </a:xfrm>
          <a:prstGeom prst="rect">
            <a:avLst/>
          </a:prstGeom>
          <a:solidFill>
            <a:schemeClr val="accent1">
              <a:lumMod val="60000"/>
              <a:lumOff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Slide Number Placeholder 22"/>
          <p:cNvSpPr txBox="1">
            <a:spLocks/>
          </p:cNvSpPr>
          <p:nvPr userDrawn="1">
            <p:custDataLst>
              <p:tags r:id="rId4"/>
            </p:custDataLst>
          </p:nvPr>
        </p:nvSpPr>
        <p:spPr>
          <a:xfrm>
            <a:off x="0" y="687388"/>
            <a:ext cx="533400" cy="244475"/>
          </a:xfrm>
          <a:prstGeom prst="rect">
            <a:avLst/>
          </a:prstGeom>
          <a:solidFill>
            <a:schemeClr val="accent3"/>
          </a:solidFill>
        </p:spPr>
        <p:txBody>
          <a:bodyPr anchor="ctr">
            <a:normAutofit/>
          </a:bodyPr>
          <a:lstStyle/>
          <a:p>
            <a:pPr algn="ctr">
              <a:lnSpc>
                <a:spcPct val="80000"/>
              </a:lnSpc>
              <a:defRPr/>
            </a:pPr>
            <a:endParaRPr lang="en-US" sz="1200" b="1" dirty="0">
              <a:solidFill>
                <a:srgbClr val="FFFFFF"/>
              </a:solidFill>
              <a:latin typeface="Goudy Old Style" pitchFamily="18" charset="0"/>
              <a:cs typeface="+mn-cs"/>
            </a:endParaRPr>
          </a:p>
        </p:txBody>
      </p:sp>
      <p:sp>
        <p:nvSpPr>
          <p:cNvPr id="7" name="Footer Placeholder 15"/>
          <p:cNvSpPr>
            <a:spLocks/>
          </p:cNvSpPr>
          <p:nvPr>
            <p:custDataLst>
              <p:tags r:id="rId5"/>
            </p:custDataLst>
          </p:nvPr>
        </p:nvSpPr>
        <p:spPr bwMode="auto">
          <a:xfrm>
            <a:off x="8029575" y="6594475"/>
            <a:ext cx="5175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en-US" sz="800" dirty="0">
              <a:solidFill>
                <a:srgbClr val="595959"/>
              </a:solidFill>
              <a:latin typeface="Arial Bold" pitchFamily="34" charset="0"/>
              <a:cs typeface="Arial Bold" pitchFamily="34" charset="0"/>
            </a:endParaRPr>
          </a:p>
        </p:txBody>
      </p:sp>
      <p:sp>
        <p:nvSpPr>
          <p:cNvPr id="2" name="Title 1"/>
          <p:cNvSpPr>
            <a:spLocks noGrp="1"/>
          </p:cNvSpPr>
          <p:nvPr>
            <p:ph type="title"/>
            <p:custDataLst>
              <p:tags r:id="rId6"/>
            </p:custDataLst>
          </p:nvPr>
        </p:nvSpPr>
        <p:spPr/>
        <p:txBody>
          <a:bodyPr/>
          <a:lstStyle/>
          <a:p>
            <a:r>
              <a:rPr lang="en-US" dirty="0" smtClean="0"/>
              <a:t>Click to edit Master title style</a:t>
            </a:r>
            <a:endParaRPr dirty="0"/>
          </a:p>
        </p:txBody>
      </p:sp>
      <p:sp>
        <p:nvSpPr>
          <p:cNvPr id="3" name="Content Placeholder 2"/>
          <p:cNvSpPr>
            <a:spLocks noGrp="1"/>
          </p:cNvSpPr>
          <p:nvPr>
            <p:ph idx="1"/>
            <p:custDataLst>
              <p:tags r:id="rId7"/>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r>
              <a:rPr lang="en-US" smtClean="0"/>
              <a:t/>
            </a:r>
            <a:br>
              <a:rPr lang="en-US" smtClean="0"/>
            </a:br>
            <a:fld id="{30499C55-D689-4C87-9C05-4E14928D793C}" type="slidenum">
              <a:rPr lang="en-US" smtClean="0"/>
              <a:pPr>
                <a:defRPr/>
              </a:pPr>
              <a:t>‹#›</a:t>
            </a:fld>
            <a:endParaRPr lang="en-US" noProof="1"/>
          </a:p>
        </p:txBody>
      </p:sp>
    </p:spTree>
    <p:extLst>
      <p:ext uri="{BB962C8B-B14F-4D97-AF65-F5344CB8AC3E}">
        <p14:creationId xmlns:p14="http://schemas.microsoft.com/office/powerpoint/2010/main" val="31616060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Rectangle 9"/>
          <p:cNvSpPr/>
          <p:nvPr/>
        </p:nvSpPr>
        <p:spPr>
          <a:xfrm>
            <a:off x="0" y="1143000"/>
            <a:ext cx="9144000" cy="5715000"/>
          </a:xfrm>
          <a:prstGeom prst="rect">
            <a:avLst/>
          </a:prstGeom>
          <a:no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defTabSz="913977">
              <a:defRPr/>
            </a:pPr>
            <a:endParaRPr lang="en-US" sz="1800" dirty="0">
              <a:solidFill>
                <a:prstClr val="white"/>
              </a:solidFill>
            </a:endParaRPr>
          </a:p>
        </p:txBody>
      </p:sp>
      <p:sp>
        <p:nvSpPr>
          <p:cNvPr id="5" name="TextBox 7"/>
          <p:cNvSpPr txBox="1">
            <a:spLocks noChangeArrowheads="1"/>
          </p:cNvSpPr>
          <p:nvPr/>
        </p:nvSpPr>
        <p:spPr bwMode="auto">
          <a:xfrm>
            <a:off x="114301" y="6515100"/>
            <a:ext cx="2725739" cy="285750"/>
          </a:xfrm>
          <a:prstGeom prst="rect">
            <a:avLst/>
          </a:prstGeom>
          <a:noFill/>
          <a:ln>
            <a:noFill/>
          </a:ln>
          <a:extLst/>
        </p:spPr>
        <p:txBody>
          <a:bodyPr lIns="0" tIns="0" rIns="0" bIns="0" anchor="ct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defRPr/>
            </a:pPr>
            <a:endParaRPr lang="en-US" sz="900" smtClean="0">
              <a:solidFill>
                <a:srgbClr val="334B9C"/>
              </a:solidFill>
              <a:latin typeface="Garamond" charset="0"/>
            </a:endParaRPr>
          </a:p>
        </p:txBody>
      </p:sp>
      <p:sp>
        <p:nvSpPr>
          <p:cNvPr id="6" name="Text Placeholder 7"/>
          <p:cNvSpPr txBox="1">
            <a:spLocks/>
          </p:cNvSpPr>
          <p:nvPr/>
        </p:nvSpPr>
        <p:spPr bwMode="auto">
          <a:xfrm>
            <a:off x="6629401" y="6572251"/>
            <a:ext cx="2090739" cy="193675"/>
          </a:xfrm>
          <a:prstGeom prst="rect">
            <a:avLst/>
          </a:prstGeom>
          <a:noFill/>
          <a:ln>
            <a:noFill/>
          </a:ln>
          <a:extLst/>
        </p:spPr>
        <p:txBody>
          <a:bodyPr lIns="0" tIns="0" rIns="0" bIns="0" anchor="b"/>
          <a:lstStyle>
            <a:lvl1pPr marL="227013" indent="-227013"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spcAft>
                <a:spcPts val="1000"/>
              </a:spcAft>
              <a:buFont typeface="Arial" charset="0"/>
              <a:buNone/>
              <a:defRPr/>
            </a:pPr>
            <a:endParaRPr lang="en-US" sz="700" smtClean="0">
              <a:solidFill>
                <a:srgbClr val="334B9C"/>
              </a:solidFill>
              <a:latin typeface="Century Gothic" charset="0"/>
            </a:endParaRPr>
          </a:p>
        </p:txBody>
      </p:sp>
      <p:sp>
        <p:nvSpPr>
          <p:cNvPr id="2" name="Title 1"/>
          <p:cNvSpPr>
            <a:spLocks noGrp="1"/>
          </p:cNvSpPr>
          <p:nvPr>
            <p:ph type="title"/>
          </p:nvPr>
        </p:nvSpPr>
        <p:spPr>
          <a:xfrm>
            <a:off x="0" y="1"/>
            <a:ext cx="9144000" cy="1143000"/>
          </a:xfrm>
        </p:spPr>
        <p:txBody>
          <a:bodyPr lIns="182880"/>
          <a:lstStyle>
            <a:lvl1pPr>
              <a:defRPr>
                <a:latin typeface="Tw Cen MT" pitchFamily="34" charset="0"/>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353704" y="1293466"/>
            <a:ext cx="8441075" cy="5097775"/>
          </a:xfrm>
        </p:spPr>
        <p:txBody>
          <a:bodyPr rtlCol="0">
            <a:noAutofit/>
          </a:bodyPr>
          <a:lstStyle/>
          <a:p>
            <a:pPr lvl="0"/>
            <a:endParaRPr lang="en-US" noProof="0" dirty="0"/>
          </a:p>
        </p:txBody>
      </p:sp>
      <p:sp>
        <p:nvSpPr>
          <p:cNvPr id="7" name="Slide Number Placeholder 3"/>
          <p:cNvSpPr>
            <a:spLocks noGrp="1"/>
          </p:cNvSpPr>
          <p:nvPr>
            <p:ph type="sldNum" sz="quarter" idx="10"/>
          </p:nvPr>
        </p:nvSpPr>
        <p:spPr>
          <a:xfrm>
            <a:off x="8512175" y="6361113"/>
            <a:ext cx="285751" cy="304800"/>
          </a:xfrm>
        </p:spPr>
        <p:txBody>
          <a:bodyPr/>
          <a:lstStyle>
            <a:lvl1pPr>
              <a:defRPr>
                <a:solidFill>
                  <a:srgbClr val="334B9C"/>
                </a:solidFill>
              </a:defRPr>
            </a:lvl1pPr>
          </a:lstStyle>
          <a:p>
            <a:pPr>
              <a:defRPr/>
            </a:pPr>
            <a:fld id="{7093BAF0-9F04-40E7-BA04-14CCB13D2C79}" type="slidenum">
              <a:rPr lang="en-US"/>
              <a:pPr>
                <a:defRPr/>
              </a:pPr>
              <a:t>‹#›</a:t>
            </a:fld>
            <a:endParaRPr lang="en-US"/>
          </a:p>
        </p:txBody>
      </p:sp>
      <p:sp>
        <p:nvSpPr>
          <p:cNvPr id="8" name="Footer Placeholder 4"/>
          <p:cNvSpPr>
            <a:spLocks noGrp="1"/>
          </p:cNvSpPr>
          <p:nvPr>
            <p:ph type="ftr" sz="quarter" idx="11"/>
          </p:nvPr>
        </p:nvSpPr>
        <p:spPr>
          <a:xfrm>
            <a:off x="7075488" y="6372225"/>
            <a:ext cx="1341437" cy="304800"/>
          </a:xfrm>
        </p:spPr>
        <p:txBody>
          <a:bodyPr/>
          <a:lstStyle>
            <a:lvl2pPr lvl="1">
              <a:defRPr sz="1800">
                <a:solidFill>
                  <a:srgbClr val="2F58A7"/>
                </a:solidFill>
                <a:latin typeface="Century Gothic" charset="0"/>
              </a:defRPr>
            </a:lvl2pPr>
          </a:lstStyle>
          <a:p>
            <a:pPr lvl="1">
              <a:defRPr/>
            </a:pPr>
            <a:endParaRPr lang="en-US" noProof="1"/>
          </a:p>
        </p:txBody>
      </p:sp>
    </p:spTree>
    <p:extLst>
      <p:ext uri="{BB962C8B-B14F-4D97-AF65-F5344CB8AC3E}">
        <p14:creationId xmlns:p14="http://schemas.microsoft.com/office/powerpoint/2010/main" val="10206339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ERS Content w/o Logo">
    <p:spTree>
      <p:nvGrpSpPr>
        <p:cNvPr id="1" name=""/>
        <p:cNvGrpSpPr/>
        <p:nvPr/>
      </p:nvGrpSpPr>
      <p:grpSpPr>
        <a:xfrm>
          <a:off x="0" y="0"/>
          <a:ext cx="0" cy="0"/>
          <a:chOff x="0" y="0"/>
          <a:chExt cx="0" cy="0"/>
        </a:xfrm>
      </p:grpSpPr>
      <p:sp>
        <p:nvSpPr>
          <p:cNvPr id="6" name="Rectangle 9"/>
          <p:cNvSpPr/>
          <p:nvPr/>
        </p:nvSpPr>
        <p:spPr>
          <a:xfrm>
            <a:off x="0" y="1143000"/>
            <a:ext cx="9144000" cy="5715000"/>
          </a:xfrm>
          <a:prstGeom prst="rect">
            <a:avLst/>
          </a:prstGeom>
          <a:no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defTabSz="913977">
              <a:defRPr/>
            </a:pPr>
            <a:endParaRPr lang="en-US" sz="1800" dirty="0">
              <a:solidFill>
                <a:prstClr val="white"/>
              </a:solidFill>
            </a:endParaRPr>
          </a:p>
        </p:txBody>
      </p:sp>
      <p:sp>
        <p:nvSpPr>
          <p:cNvPr id="7" name="TextBox 7"/>
          <p:cNvSpPr txBox="1">
            <a:spLocks noChangeArrowheads="1"/>
          </p:cNvSpPr>
          <p:nvPr/>
        </p:nvSpPr>
        <p:spPr bwMode="auto">
          <a:xfrm>
            <a:off x="114301" y="6515100"/>
            <a:ext cx="2725739" cy="285750"/>
          </a:xfrm>
          <a:prstGeom prst="rect">
            <a:avLst/>
          </a:prstGeom>
          <a:noFill/>
          <a:ln>
            <a:noFill/>
          </a:ln>
          <a:extLst/>
        </p:spPr>
        <p:txBody>
          <a:bodyPr lIns="0" tIns="0" rIns="0" bIns="0" anchor="ct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defRPr/>
            </a:pPr>
            <a:endParaRPr lang="en-US" sz="900" smtClean="0">
              <a:solidFill>
                <a:srgbClr val="334B9C"/>
              </a:solidFill>
              <a:latin typeface="Garamond" charset="0"/>
            </a:endParaRPr>
          </a:p>
        </p:txBody>
      </p:sp>
      <p:sp>
        <p:nvSpPr>
          <p:cNvPr id="8" name="Text Placeholder 7"/>
          <p:cNvSpPr txBox="1">
            <a:spLocks/>
          </p:cNvSpPr>
          <p:nvPr/>
        </p:nvSpPr>
        <p:spPr bwMode="auto">
          <a:xfrm>
            <a:off x="6629401" y="6572251"/>
            <a:ext cx="2090739" cy="193675"/>
          </a:xfrm>
          <a:prstGeom prst="rect">
            <a:avLst/>
          </a:prstGeom>
          <a:noFill/>
          <a:ln>
            <a:noFill/>
          </a:ln>
          <a:extLst/>
        </p:spPr>
        <p:txBody>
          <a:bodyPr lIns="0" tIns="0" rIns="0" bIns="0" anchor="b"/>
          <a:lstStyle>
            <a:lvl1pPr marL="227013" indent="-227013"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spcAft>
                <a:spcPts val="1000"/>
              </a:spcAft>
              <a:buFont typeface="Arial" charset="0"/>
              <a:buNone/>
              <a:defRPr/>
            </a:pPr>
            <a:endParaRPr lang="en-US" sz="700" smtClean="0">
              <a:solidFill>
                <a:srgbClr val="334B9C"/>
              </a:solidFill>
              <a:latin typeface="Century Gothic"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Century Gothic" pitchFamily="34" charset="0"/>
              </a:defRPr>
            </a:lvl2pPr>
          </a:lstStyle>
          <a:p>
            <a:pPr lvl="0"/>
            <a:r>
              <a:rPr lang="en-US" dirty="0" smtClean="0"/>
              <a:t>Click to edit Master text styles</a:t>
            </a:r>
          </a:p>
          <a:p>
            <a:pPr lvl="1"/>
            <a:r>
              <a:rPr lang="en-US" dirty="0" smtClean="0"/>
              <a:t>Second level</a:t>
            </a:r>
          </a:p>
          <a:p>
            <a:pPr lvl="1"/>
            <a:endParaRPr lang="en-US" dirty="0" smtClean="0"/>
          </a:p>
        </p:txBody>
      </p:sp>
      <p:sp>
        <p:nvSpPr>
          <p:cNvPr id="11" name="Text Placeholder 10"/>
          <p:cNvSpPr>
            <a:spLocks noGrp="1"/>
          </p:cNvSpPr>
          <p:nvPr>
            <p:ph type="body" sz="quarter" idx="12"/>
          </p:nvPr>
        </p:nvSpPr>
        <p:spPr>
          <a:xfrm>
            <a:off x="981142" y="6234180"/>
            <a:ext cx="7796213" cy="190501"/>
          </a:xfrm>
        </p:spPr>
        <p:txBody>
          <a:bodyPr anchor="b"/>
          <a:lstStyle>
            <a:lvl1pPr marL="0" indent="0">
              <a:buNone/>
              <a:defRPr sz="1000" b="0" i="1"/>
            </a:lvl1pPr>
            <a:lvl4pPr>
              <a:defRPr sz="1400"/>
            </a:lvl4pPr>
            <a:lvl5pPr>
              <a:defRPr sz="1400"/>
            </a:lvl5pPr>
          </a:lstStyle>
          <a:p>
            <a:pPr lvl="0"/>
            <a:r>
              <a:rPr lang="en-US" smtClean="0"/>
              <a:t>Click to edit Master text styles</a:t>
            </a:r>
          </a:p>
        </p:txBody>
      </p:sp>
      <p:sp>
        <p:nvSpPr>
          <p:cNvPr id="10" name="Text Placeholder 7"/>
          <p:cNvSpPr>
            <a:spLocks noGrp="1"/>
          </p:cNvSpPr>
          <p:nvPr>
            <p:ph type="body" sz="quarter" idx="13"/>
          </p:nvPr>
        </p:nvSpPr>
        <p:spPr>
          <a:xfrm>
            <a:off x="6343660" y="6519551"/>
            <a:ext cx="2376488" cy="193675"/>
          </a:xfrm>
        </p:spPr>
        <p:txBody>
          <a:bodyPr anchor="b"/>
          <a:lstStyle>
            <a:lvl1pPr algn="r">
              <a:buNone/>
              <a:defRPr sz="800" b="0">
                <a:solidFill>
                  <a:srgbClr val="334B9C"/>
                </a:solidFill>
              </a:defRPr>
            </a:lvl1pPr>
          </a:lstStyle>
          <a:p>
            <a:pPr lvl="0"/>
            <a:r>
              <a:rPr lang="en-US" smtClean="0"/>
              <a:t>Click to edit Master text styles</a:t>
            </a:r>
          </a:p>
        </p:txBody>
      </p:sp>
      <p:sp>
        <p:nvSpPr>
          <p:cNvPr id="9" name="Slide Number Placeholder 3"/>
          <p:cNvSpPr>
            <a:spLocks noGrp="1"/>
          </p:cNvSpPr>
          <p:nvPr>
            <p:ph type="sldNum" sz="quarter" idx="14"/>
          </p:nvPr>
        </p:nvSpPr>
        <p:spPr/>
        <p:txBody>
          <a:bodyPr/>
          <a:lstStyle>
            <a:lvl1pPr>
              <a:defRPr/>
            </a:lvl1pPr>
          </a:lstStyle>
          <a:p>
            <a:pPr>
              <a:defRPr/>
            </a:pPr>
            <a:fld id="{2E58BA50-7140-42AF-8B85-642822103919}" type="slidenum">
              <a:rPr lang="en-US"/>
              <a:pPr>
                <a:defRPr/>
              </a:pPr>
              <a:t>‹#›</a:t>
            </a:fld>
            <a:endParaRPr lang="en-US"/>
          </a:p>
        </p:txBody>
      </p:sp>
      <p:sp>
        <p:nvSpPr>
          <p:cNvPr id="12" name="Footer Placeholder 8"/>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73122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p>
            <a:pPr algn="ctr" defTabSz="914253" fontAlgn="auto">
              <a:spcBef>
                <a:spcPts val="0"/>
              </a:spcBef>
              <a:spcAft>
                <a:spcPts val="0"/>
              </a:spcAft>
              <a:defRPr/>
            </a:pPr>
            <a:endParaRPr lang="en-US" sz="1800" dirty="0"/>
          </a:p>
        </p:txBody>
      </p:sp>
      <p:sp>
        <p:nvSpPr>
          <p:cNvPr id="12" name="Title Placeholder 1"/>
          <p:cNvSpPr>
            <a:spLocks noGrp="1"/>
          </p:cNvSpPr>
          <p:nvPr>
            <p:ph type="title"/>
          </p:nvPr>
        </p:nvSpPr>
        <p:spPr>
          <a:xfrm>
            <a:off x="0" y="3429000"/>
            <a:ext cx="9144000" cy="3429000"/>
          </a:xfrm>
          <a:prstGeom prst="rect">
            <a:avLst/>
          </a:prstGeom>
          <a:solidFill>
            <a:srgbClr val="CED6ED"/>
          </a:solidFill>
          <a:ln w="76200">
            <a:solidFill>
              <a:srgbClr val="899ACE"/>
            </a:solidFill>
          </a:ln>
        </p:spPr>
        <p:style>
          <a:lnRef idx="2">
            <a:schemeClr val="accent1">
              <a:shade val="50000"/>
            </a:schemeClr>
          </a:lnRef>
          <a:fillRef idx="1">
            <a:schemeClr val="accent1"/>
          </a:fillRef>
          <a:effectRef idx="0">
            <a:schemeClr val="accent1"/>
          </a:effectRef>
          <a:fontRef idx="none"/>
        </p:style>
        <p:txBody>
          <a:bodyPr vert="horz" wrap="square" lIns="0" tIns="182851" rIns="182851" bIns="182851" numCol="1" anchor="t" anchorCtr="0" compatLnSpc="1">
            <a:prstTxWarp prst="textNoShape">
              <a:avLst/>
            </a:prstTxWarp>
          </a:bodyPr>
          <a:lstStyle/>
          <a:p>
            <a:pPr lvl="0"/>
            <a:r>
              <a:rPr lang="en-US" smtClean="0"/>
              <a:t>Type Title Here</a:t>
            </a:r>
          </a:p>
        </p:txBody>
      </p:sp>
      <p:sp>
        <p:nvSpPr>
          <p:cNvPr id="1028" name="Text Placeholder 5"/>
          <p:cNvSpPr txBox="1">
            <a:spLocks/>
          </p:cNvSpPr>
          <p:nvPr/>
        </p:nvSpPr>
        <p:spPr bwMode="auto">
          <a:xfrm>
            <a:off x="2286003" y="5314950"/>
            <a:ext cx="6491288" cy="342900"/>
          </a:xfrm>
          <a:prstGeom prst="rect">
            <a:avLst/>
          </a:prstGeom>
          <a:noFill/>
          <a:ln>
            <a:noFill/>
          </a:ln>
          <a:extLst/>
        </p:spPr>
        <p:txBody>
          <a:bodyPr lIns="0" tIns="0" rIns="0" bIns="0"/>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buFont typeface="Arial" charset="0"/>
              <a:buNone/>
              <a:defRPr/>
            </a:pPr>
            <a:r>
              <a:rPr lang="en-US" sz="2000" dirty="0" smtClean="0">
                <a:latin typeface="Century Gothic" charset="0"/>
              </a:rPr>
              <a:t>Type </a:t>
            </a:r>
            <a:r>
              <a:rPr lang="en-US" sz="2000" smtClean="0">
                <a:latin typeface="Century Gothic" charset="0"/>
              </a:rPr>
              <a:t>Date Here</a:t>
            </a:r>
            <a:endParaRPr lang="en-US" sz="2000" dirty="0" smtClean="0">
              <a:latin typeface="Century Gothic" charset="0"/>
            </a:endParaRPr>
          </a:p>
        </p:txBody>
      </p:sp>
      <p:sp>
        <p:nvSpPr>
          <p:cNvPr id="1029" name="Text Placeholder 7"/>
          <p:cNvSpPr txBox="1">
            <a:spLocks/>
          </p:cNvSpPr>
          <p:nvPr/>
        </p:nvSpPr>
        <p:spPr bwMode="auto">
          <a:xfrm>
            <a:off x="2286003" y="6057900"/>
            <a:ext cx="6491288" cy="342900"/>
          </a:xfrm>
          <a:prstGeom prst="rect">
            <a:avLst/>
          </a:prstGeom>
          <a:noFill/>
          <a:ln>
            <a:noFill/>
          </a:ln>
          <a:extLst/>
        </p:spPr>
        <p:txBody>
          <a:bodyPr lIns="0" tIns="0" rIns="0" bIns="0" anchor="b"/>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buFont typeface="Arial" charset="0"/>
              <a:buNone/>
              <a:defRPr/>
            </a:pPr>
            <a:r>
              <a:rPr lang="en-US" sz="2000" i="1" dirty="0" smtClean="0">
                <a:latin typeface="Century Gothic" charset="0"/>
              </a:rPr>
              <a:t>Type Presenter </a:t>
            </a:r>
            <a:r>
              <a:rPr lang="en-US" sz="2000" i="1" smtClean="0">
                <a:latin typeface="Century Gothic" charset="0"/>
              </a:rPr>
              <a:t>Name/Contact Here</a:t>
            </a:r>
            <a:endParaRPr lang="en-US" sz="2000" i="1" dirty="0" smtClean="0">
              <a:latin typeface="Century Gothic" charset="0"/>
            </a:endParaRPr>
          </a:p>
        </p:txBody>
      </p:sp>
    </p:spTree>
  </p:cSld>
  <p:clrMap bg1="lt1" tx1="dk1" bg2="lt2" tx2="dk2" accent1="accent1" accent2="accent2" accent3="accent3" accent4="accent4" accent5="accent5" accent6="accent6" hlink="hlink" folHlink="folHlink"/>
  <p:sldLayoutIdLst>
    <p:sldLayoutId id="2147484445" r:id="rId1"/>
  </p:sldLayoutIdLst>
  <p:timing>
    <p:tnLst>
      <p:par>
        <p:cTn id="1" dur="indefinite" restart="never" nodeType="tmRoot"/>
      </p:par>
    </p:tnLst>
  </p:timing>
  <p:hf hdr="0" ftr="0" dt="0"/>
  <p:txStyles>
    <p:titleStyle>
      <a:lvl1pPr marL="2282558" indent="-2282558" algn="l" defTabSz="912706" rtl="0" eaLnBrk="0" fontAlgn="base" hangingPunct="0">
        <a:lnSpc>
          <a:spcPts val="4000"/>
        </a:lnSpc>
        <a:spcBef>
          <a:spcPct val="0"/>
        </a:spcBef>
        <a:spcAft>
          <a:spcPct val="0"/>
        </a:spcAft>
        <a:defRPr sz="3600" b="1" kern="1200">
          <a:solidFill>
            <a:srgbClr val="334B9C"/>
          </a:solidFill>
          <a:latin typeface="Century Gothic" pitchFamily="34" charset="0"/>
          <a:ea typeface="ＭＳ Ｐゴシック" charset="-128"/>
          <a:cs typeface="ＭＳ Ｐゴシック" charset="-128"/>
        </a:defRPr>
      </a:lvl1pPr>
      <a:lvl2pPr marL="2282558" indent="-2282558" algn="l" defTabSz="912706" rtl="0" eaLnBrk="0" fontAlgn="base" hangingPunct="0">
        <a:lnSpc>
          <a:spcPts val="4000"/>
        </a:lnSpc>
        <a:spcBef>
          <a:spcPct val="0"/>
        </a:spcBef>
        <a:spcAft>
          <a:spcPct val="0"/>
        </a:spcAft>
        <a:defRPr sz="3600" b="1">
          <a:solidFill>
            <a:srgbClr val="334B9C"/>
          </a:solidFill>
          <a:latin typeface="Century Gothic" pitchFamily="34" charset="0"/>
          <a:ea typeface="ＭＳ Ｐゴシック" charset="-128"/>
          <a:cs typeface="ＭＳ Ｐゴシック" charset="-128"/>
        </a:defRPr>
      </a:lvl2pPr>
      <a:lvl3pPr marL="2282558" indent="-2282558" algn="l" defTabSz="912706" rtl="0" eaLnBrk="0" fontAlgn="base" hangingPunct="0">
        <a:lnSpc>
          <a:spcPts val="4000"/>
        </a:lnSpc>
        <a:spcBef>
          <a:spcPct val="0"/>
        </a:spcBef>
        <a:spcAft>
          <a:spcPct val="0"/>
        </a:spcAft>
        <a:defRPr sz="3600" b="1">
          <a:solidFill>
            <a:srgbClr val="334B9C"/>
          </a:solidFill>
          <a:latin typeface="Century Gothic" pitchFamily="34" charset="0"/>
          <a:ea typeface="ＭＳ Ｐゴシック" charset="-128"/>
          <a:cs typeface="ＭＳ Ｐゴシック" charset="-128"/>
        </a:defRPr>
      </a:lvl3pPr>
      <a:lvl4pPr marL="2282558" indent="-2282558" algn="l" defTabSz="912706" rtl="0" eaLnBrk="0" fontAlgn="base" hangingPunct="0">
        <a:lnSpc>
          <a:spcPts val="4000"/>
        </a:lnSpc>
        <a:spcBef>
          <a:spcPct val="0"/>
        </a:spcBef>
        <a:spcAft>
          <a:spcPct val="0"/>
        </a:spcAft>
        <a:defRPr sz="3600" b="1">
          <a:solidFill>
            <a:srgbClr val="334B9C"/>
          </a:solidFill>
          <a:latin typeface="Century Gothic" pitchFamily="34" charset="0"/>
          <a:ea typeface="ＭＳ Ｐゴシック" charset="-128"/>
          <a:cs typeface="ＭＳ Ｐゴシック" charset="-128"/>
        </a:defRPr>
      </a:lvl4pPr>
      <a:lvl5pPr marL="2282558" indent="-2282558" algn="l" defTabSz="912706" rtl="0" eaLnBrk="0" fontAlgn="base" hangingPunct="0">
        <a:lnSpc>
          <a:spcPts val="4000"/>
        </a:lnSpc>
        <a:spcBef>
          <a:spcPct val="0"/>
        </a:spcBef>
        <a:spcAft>
          <a:spcPct val="0"/>
        </a:spcAft>
        <a:defRPr sz="3600" b="1">
          <a:solidFill>
            <a:srgbClr val="334B9C"/>
          </a:solidFill>
          <a:latin typeface="Century Gothic" pitchFamily="34" charset="0"/>
          <a:ea typeface="ＭＳ Ｐゴシック" charset="-128"/>
          <a:cs typeface="ＭＳ Ｐゴシック" charset="-128"/>
        </a:defRPr>
      </a:lvl5pPr>
      <a:lvl6pPr marL="2739705" algn="l" defTabSz="912706" rtl="0" fontAlgn="base">
        <a:lnSpc>
          <a:spcPts val="4000"/>
        </a:lnSpc>
        <a:spcBef>
          <a:spcPct val="0"/>
        </a:spcBef>
        <a:spcAft>
          <a:spcPct val="0"/>
        </a:spcAft>
        <a:defRPr sz="3600" b="1">
          <a:solidFill>
            <a:srgbClr val="334B9C"/>
          </a:solidFill>
          <a:latin typeface="Century Gothic" pitchFamily="34" charset="0"/>
        </a:defRPr>
      </a:lvl6pPr>
      <a:lvl7pPr marL="3196851" algn="l" defTabSz="912706" rtl="0" fontAlgn="base">
        <a:lnSpc>
          <a:spcPts val="4000"/>
        </a:lnSpc>
        <a:spcBef>
          <a:spcPct val="0"/>
        </a:spcBef>
        <a:spcAft>
          <a:spcPct val="0"/>
        </a:spcAft>
        <a:defRPr sz="3600" b="1">
          <a:solidFill>
            <a:srgbClr val="334B9C"/>
          </a:solidFill>
          <a:latin typeface="Century Gothic" pitchFamily="34" charset="0"/>
        </a:defRPr>
      </a:lvl7pPr>
      <a:lvl8pPr marL="3653997" algn="l" defTabSz="912706" rtl="0" fontAlgn="base">
        <a:lnSpc>
          <a:spcPts val="4000"/>
        </a:lnSpc>
        <a:spcBef>
          <a:spcPct val="0"/>
        </a:spcBef>
        <a:spcAft>
          <a:spcPct val="0"/>
        </a:spcAft>
        <a:defRPr sz="3600" b="1">
          <a:solidFill>
            <a:srgbClr val="334B9C"/>
          </a:solidFill>
          <a:latin typeface="Century Gothic" pitchFamily="34" charset="0"/>
        </a:defRPr>
      </a:lvl8pPr>
      <a:lvl9pPr marL="4111145" algn="l" defTabSz="912706" rtl="0" fontAlgn="base">
        <a:lnSpc>
          <a:spcPts val="4000"/>
        </a:lnSpc>
        <a:spcBef>
          <a:spcPct val="0"/>
        </a:spcBef>
        <a:spcAft>
          <a:spcPct val="0"/>
        </a:spcAft>
        <a:defRPr sz="3600" b="1">
          <a:solidFill>
            <a:srgbClr val="334B9C"/>
          </a:solidFill>
          <a:latin typeface="Century Gothic" pitchFamily="34" charset="0"/>
        </a:defRPr>
      </a:lvl9pPr>
    </p:titleStyle>
    <p:bodyStyle>
      <a:lvl1pPr marL="341273" indent="-341273" algn="l" defTabSz="912706"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1277" indent="-284129" algn="l" defTabSz="912706"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1279" indent="-226987" algn="l" defTabSz="912706"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598426" indent="-226987" algn="l" defTabSz="912706"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5573" indent="-226987" algn="l" defTabSz="912706"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198"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3" rtl="0" eaLnBrk="1" latinLnBrk="0" hangingPunct="1">
        <a:defRPr sz="1800" kern="1200">
          <a:solidFill>
            <a:schemeClr val="tx1"/>
          </a:solidFill>
          <a:latin typeface="+mn-lt"/>
          <a:ea typeface="+mn-ea"/>
          <a:cs typeface="+mn-cs"/>
        </a:defRPr>
      </a:lvl1pPr>
      <a:lvl2pPr marL="457127" algn="l" defTabSz="914253" rtl="0" eaLnBrk="1" latinLnBrk="0" hangingPunct="1">
        <a:defRPr sz="1800" kern="1200">
          <a:solidFill>
            <a:schemeClr val="tx1"/>
          </a:solidFill>
          <a:latin typeface="+mn-lt"/>
          <a:ea typeface="+mn-ea"/>
          <a:cs typeface="+mn-cs"/>
        </a:defRPr>
      </a:lvl2pPr>
      <a:lvl3pPr marL="914253" algn="l" defTabSz="914253" rtl="0" eaLnBrk="1" latinLnBrk="0" hangingPunct="1">
        <a:defRPr sz="1800" kern="1200">
          <a:solidFill>
            <a:schemeClr val="tx1"/>
          </a:solidFill>
          <a:latin typeface="+mn-lt"/>
          <a:ea typeface="+mn-ea"/>
          <a:cs typeface="+mn-cs"/>
        </a:defRPr>
      </a:lvl3pPr>
      <a:lvl4pPr marL="1371380" algn="l" defTabSz="914253" rtl="0" eaLnBrk="1" latinLnBrk="0" hangingPunct="1">
        <a:defRPr sz="1800" kern="1200">
          <a:solidFill>
            <a:schemeClr val="tx1"/>
          </a:solidFill>
          <a:latin typeface="+mn-lt"/>
          <a:ea typeface="+mn-ea"/>
          <a:cs typeface="+mn-cs"/>
        </a:defRPr>
      </a:lvl4pPr>
      <a:lvl5pPr marL="1828507" algn="l" defTabSz="914253" rtl="0" eaLnBrk="1" latinLnBrk="0" hangingPunct="1">
        <a:defRPr sz="1800" kern="1200">
          <a:solidFill>
            <a:schemeClr val="tx1"/>
          </a:solidFill>
          <a:latin typeface="+mn-lt"/>
          <a:ea typeface="+mn-ea"/>
          <a:cs typeface="+mn-cs"/>
        </a:defRPr>
      </a:lvl5pPr>
      <a:lvl6pPr marL="2285635" algn="l" defTabSz="914253" rtl="0" eaLnBrk="1" latinLnBrk="0" hangingPunct="1">
        <a:defRPr sz="1800" kern="1200">
          <a:solidFill>
            <a:schemeClr val="tx1"/>
          </a:solidFill>
          <a:latin typeface="+mn-lt"/>
          <a:ea typeface="+mn-ea"/>
          <a:cs typeface="+mn-cs"/>
        </a:defRPr>
      </a:lvl6pPr>
      <a:lvl7pPr marL="2742761" algn="l" defTabSz="914253" rtl="0" eaLnBrk="1" latinLnBrk="0" hangingPunct="1">
        <a:defRPr sz="1800" kern="1200">
          <a:solidFill>
            <a:schemeClr val="tx1"/>
          </a:solidFill>
          <a:latin typeface="+mn-lt"/>
          <a:ea typeface="+mn-ea"/>
          <a:cs typeface="+mn-cs"/>
        </a:defRPr>
      </a:lvl7pPr>
      <a:lvl8pPr marL="3199888" algn="l" defTabSz="914253" rtl="0" eaLnBrk="1" latinLnBrk="0" hangingPunct="1">
        <a:defRPr sz="1800" kern="1200">
          <a:solidFill>
            <a:schemeClr val="tx1"/>
          </a:solidFill>
          <a:latin typeface="+mn-lt"/>
          <a:ea typeface="+mn-ea"/>
          <a:cs typeface="+mn-cs"/>
        </a:defRPr>
      </a:lvl8pPr>
      <a:lvl9pPr marL="3657014" algn="l" defTabSz="9142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rgbClr val="CED6ED"/>
          </a:solidFill>
          <a:ln w="76200">
            <a:solidFill>
              <a:srgbClr val="899ACE"/>
            </a:solidFill>
          </a:ln>
        </p:spPr>
        <p:style>
          <a:lnRef idx="2">
            <a:schemeClr val="accent1">
              <a:shade val="50000"/>
            </a:schemeClr>
          </a:lnRef>
          <a:fillRef idx="1">
            <a:schemeClr val="accent1"/>
          </a:fillRef>
          <a:effectRef idx="0">
            <a:schemeClr val="accent1"/>
          </a:effectRef>
          <a:fontRef idx="none"/>
        </p:style>
        <p:txBody>
          <a:bodyPr vert="horz" wrap="square" lIns="0" tIns="0" rIns="457127" bIns="45713" numCol="1" anchor="b"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971549" y="1585913"/>
            <a:ext cx="7805739"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1"/>
            <a:r>
              <a:rPr lang="en-US" smtClean="0"/>
              <a:t> </a:t>
            </a:r>
          </a:p>
        </p:txBody>
      </p:sp>
      <p:sp>
        <p:nvSpPr>
          <p:cNvPr id="12" name="Rectangle 9"/>
          <p:cNvSpPr>
            <a:spLocks noGrp="1" noChangeArrowheads="1"/>
          </p:cNvSpPr>
          <p:nvPr>
            <p:ph type="sldNum" sz="quarter" idx="4"/>
          </p:nvPr>
        </p:nvSpPr>
        <p:spPr>
          <a:xfrm>
            <a:off x="8777293" y="6400801"/>
            <a:ext cx="246063" cy="365125"/>
          </a:xfrm>
          <a:prstGeom prst="rect">
            <a:avLst/>
          </a:prstGeom>
        </p:spPr>
        <p:txBody>
          <a:bodyPr vert="horz" wrap="square" lIns="0" tIns="0" rIns="0" bIns="0" numCol="1" anchor="b" anchorCtr="0" compatLnSpc="1">
            <a:prstTxWarp prst="textNoShape">
              <a:avLst/>
            </a:prstTxWarp>
          </a:bodyPr>
          <a:lstStyle>
            <a:lvl1pPr algn="r">
              <a:defRPr sz="1200" b="1">
                <a:solidFill>
                  <a:srgbClr val="334B9C"/>
                </a:solidFill>
                <a:latin typeface="Garamond" charset="0"/>
              </a:defRPr>
            </a:lvl1pPr>
          </a:lstStyle>
          <a:p>
            <a:pPr>
              <a:defRPr/>
            </a:pPr>
            <a:r>
              <a:rPr lang="en-US"/>
              <a:t/>
            </a:r>
            <a:br>
              <a:rPr lang="en-US"/>
            </a:br>
            <a:fld id="{30499C55-D689-4C87-9C05-4E14928D793C}" type="slidenum">
              <a:rPr lang="en-US"/>
              <a:pPr>
                <a:defRPr/>
              </a:pPr>
              <a:t>‹#›</a:t>
            </a:fld>
            <a:endParaRPr lang="en-US" noProof="1"/>
          </a:p>
        </p:txBody>
      </p:sp>
      <p:sp>
        <p:nvSpPr>
          <p:cNvPr id="13" name="Footer Placeholder 2"/>
          <p:cNvSpPr>
            <a:spLocks noGrp="1"/>
          </p:cNvSpPr>
          <p:nvPr>
            <p:ph type="ftr" sz="quarter" idx="3"/>
          </p:nvPr>
        </p:nvSpPr>
        <p:spPr>
          <a:xfrm>
            <a:off x="114300" y="6524627"/>
            <a:ext cx="2457451" cy="241300"/>
          </a:xfrm>
          <a:prstGeom prst="rect">
            <a:avLst/>
          </a:prstGeom>
        </p:spPr>
        <p:txBody>
          <a:bodyPr vert="horz" wrap="square" lIns="0" tIns="0" rIns="0" bIns="0" numCol="1" anchor="b" anchorCtr="0" compatLnSpc="1">
            <a:prstTxWarp prst="textNoShape">
              <a:avLst/>
            </a:prstTxWarp>
          </a:bodyPr>
          <a:lstStyle>
            <a:lvl1pPr>
              <a:spcAft>
                <a:spcPts val="600"/>
              </a:spcAft>
              <a:defRPr sz="1000">
                <a:solidFill>
                  <a:srgbClr val="334B9C"/>
                </a:solidFill>
                <a:latin typeface="Garamond"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51" r:id="rId4"/>
  </p:sldLayoutIdLst>
  <p:timing>
    <p:tnLst>
      <p:par>
        <p:cTn id="1" dur="indefinite" restart="never" nodeType="tmRoot"/>
      </p:par>
    </p:tnLst>
  </p:timing>
  <p:hf hdr="0" ftr="0" dt="0"/>
  <p:txStyles>
    <p:titleStyle>
      <a:lvl1pPr marL="457146" indent="-457146" algn="l" defTabSz="912706" rtl="0" eaLnBrk="0" fontAlgn="base" hangingPunct="0">
        <a:lnSpc>
          <a:spcPts val="2600"/>
        </a:lnSpc>
        <a:spcBef>
          <a:spcPct val="0"/>
        </a:spcBef>
        <a:spcAft>
          <a:spcPct val="0"/>
        </a:spcAft>
        <a:defRPr lang="en-US" sz="2800" b="1" kern="1200">
          <a:solidFill>
            <a:srgbClr val="334B9C"/>
          </a:solidFill>
          <a:latin typeface="+mj-lt"/>
          <a:ea typeface="ＭＳ Ｐゴシック" charset="-128"/>
          <a:cs typeface="ＭＳ Ｐゴシック" charset="-128"/>
        </a:defRPr>
      </a:lvl1pPr>
      <a:lvl2pPr marL="457146" indent="-457146" algn="l" defTabSz="912706" rtl="0" eaLnBrk="0" fontAlgn="base" hangingPunct="0">
        <a:lnSpc>
          <a:spcPts val="2600"/>
        </a:lnSpc>
        <a:spcBef>
          <a:spcPct val="0"/>
        </a:spcBef>
        <a:spcAft>
          <a:spcPct val="0"/>
        </a:spcAft>
        <a:defRPr sz="2800" b="1">
          <a:solidFill>
            <a:srgbClr val="334B9C"/>
          </a:solidFill>
          <a:latin typeface="Century Gothic" pitchFamily="34" charset="0"/>
          <a:ea typeface="ＭＳ Ｐゴシック" charset="-128"/>
          <a:cs typeface="ＭＳ Ｐゴシック" charset="-128"/>
        </a:defRPr>
      </a:lvl2pPr>
      <a:lvl3pPr marL="457146" indent="-457146" algn="l" defTabSz="912706" rtl="0" eaLnBrk="0" fontAlgn="base" hangingPunct="0">
        <a:lnSpc>
          <a:spcPts val="2600"/>
        </a:lnSpc>
        <a:spcBef>
          <a:spcPct val="0"/>
        </a:spcBef>
        <a:spcAft>
          <a:spcPct val="0"/>
        </a:spcAft>
        <a:defRPr sz="2800" b="1">
          <a:solidFill>
            <a:srgbClr val="334B9C"/>
          </a:solidFill>
          <a:latin typeface="Century Gothic" pitchFamily="34" charset="0"/>
          <a:ea typeface="ＭＳ Ｐゴシック" charset="-128"/>
          <a:cs typeface="ＭＳ Ｐゴシック" charset="-128"/>
        </a:defRPr>
      </a:lvl3pPr>
      <a:lvl4pPr marL="457146" indent="-457146" algn="l" defTabSz="912706" rtl="0" eaLnBrk="0" fontAlgn="base" hangingPunct="0">
        <a:lnSpc>
          <a:spcPts val="2600"/>
        </a:lnSpc>
        <a:spcBef>
          <a:spcPct val="0"/>
        </a:spcBef>
        <a:spcAft>
          <a:spcPct val="0"/>
        </a:spcAft>
        <a:defRPr sz="2800" b="1">
          <a:solidFill>
            <a:srgbClr val="334B9C"/>
          </a:solidFill>
          <a:latin typeface="Century Gothic" pitchFamily="34" charset="0"/>
          <a:ea typeface="ＭＳ Ｐゴシック" charset="-128"/>
          <a:cs typeface="ＭＳ Ｐゴシック" charset="-128"/>
        </a:defRPr>
      </a:lvl4pPr>
      <a:lvl5pPr marL="457146" indent="-457146" algn="l" defTabSz="912706" rtl="0" eaLnBrk="0" fontAlgn="base" hangingPunct="0">
        <a:lnSpc>
          <a:spcPts val="2600"/>
        </a:lnSpc>
        <a:spcBef>
          <a:spcPct val="0"/>
        </a:spcBef>
        <a:spcAft>
          <a:spcPct val="0"/>
        </a:spcAft>
        <a:defRPr sz="2800" b="1">
          <a:solidFill>
            <a:srgbClr val="334B9C"/>
          </a:solidFill>
          <a:latin typeface="Century Gothic" pitchFamily="34" charset="0"/>
          <a:ea typeface="ＭＳ Ｐゴシック" charset="-128"/>
          <a:cs typeface="ＭＳ Ｐゴシック" charset="-128"/>
        </a:defRPr>
      </a:lvl5pPr>
      <a:lvl6pPr marL="914293" algn="l" defTabSz="912706" rtl="0" fontAlgn="base">
        <a:lnSpc>
          <a:spcPts val="2600"/>
        </a:lnSpc>
        <a:spcBef>
          <a:spcPct val="0"/>
        </a:spcBef>
        <a:spcAft>
          <a:spcPct val="0"/>
        </a:spcAft>
        <a:defRPr sz="2800" b="1">
          <a:solidFill>
            <a:srgbClr val="334B9C"/>
          </a:solidFill>
          <a:latin typeface="Garamond" pitchFamily="18" charset="0"/>
        </a:defRPr>
      </a:lvl6pPr>
      <a:lvl7pPr marL="1371440" algn="l" defTabSz="912706" rtl="0" fontAlgn="base">
        <a:lnSpc>
          <a:spcPts val="2600"/>
        </a:lnSpc>
        <a:spcBef>
          <a:spcPct val="0"/>
        </a:spcBef>
        <a:spcAft>
          <a:spcPct val="0"/>
        </a:spcAft>
        <a:defRPr sz="2800" b="1">
          <a:solidFill>
            <a:srgbClr val="334B9C"/>
          </a:solidFill>
          <a:latin typeface="Garamond" pitchFamily="18" charset="0"/>
        </a:defRPr>
      </a:lvl7pPr>
      <a:lvl8pPr marL="1828586" algn="l" defTabSz="912706" rtl="0" fontAlgn="base">
        <a:lnSpc>
          <a:spcPts val="2600"/>
        </a:lnSpc>
        <a:spcBef>
          <a:spcPct val="0"/>
        </a:spcBef>
        <a:spcAft>
          <a:spcPct val="0"/>
        </a:spcAft>
        <a:defRPr sz="2800" b="1">
          <a:solidFill>
            <a:srgbClr val="334B9C"/>
          </a:solidFill>
          <a:latin typeface="Garamond" pitchFamily="18" charset="0"/>
        </a:defRPr>
      </a:lvl8pPr>
      <a:lvl9pPr marL="2285733" algn="l" defTabSz="912706" rtl="0" fontAlgn="base">
        <a:lnSpc>
          <a:spcPts val="2600"/>
        </a:lnSpc>
        <a:spcBef>
          <a:spcPct val="0"/>
        </a:spcBef>
        <a:spcAft>
          <a:spcPct val="0"/>
        </a:spcAft>
        <a:defRPr sz="2800" b="1">
          <a:solidFill>
            <a:srgbClr val="334B9C"/>
          </a:solidFill>
          <a:latin typeface="Garamond" pitchFamily="18" charset="0"/>
        </a:defRPr>
      </a:lvl9pPr>
    </p:titleStyle>
    <p:bodyStyle>
      <a:lvl1pPr marL="226987" indent="-226987" algn="l" defTabSz="912706" rtl="0" eaLnBrk="0" fontAlgn="base" hangingPunct="0">
        <a:spcBef>
          <a:spcPct val="0"/>
        </a:spcBef>
        <a:spcAft>
          <a:spcPts val="1000"/>
        </a:spcAft>
        <a:buFont typeface="Arial" charset="0"/>
        <a:buChar char="•"/>
        <a:defRPr sz="2000" b="1" kern="1200">
          <a:solidFill>
            <a:srgbClr val="334B9C"/>
          </a:solidFill>
          <a:latin typeface="+mn-lt"/>
          <a:ea typeface="ＭＳ Ｐゴシック" charset="-128"/>
          <a:cs typeface="ＭＳ Ｐゴシック" charset="-128"/>
        </a:defRPr>
      </a:lvl1pPr>
      <a:lvl2pPr marL="455560" indent="-226987" algn="l" defTabSz="912706" rtl="0" eaLnBrk="0" fontAlgn="base" hangingPunct="0">
        <a:spcBef>
          <a:spcPct val="0"/>
        </a:spcBef>
        <a:spcAft>
          <a:spcPts val="1000"/>
        </a:spcAft>
        <a:buFont typeface="Courier New" pitchFamily="49" charset="0"/>
        <a:buChar char="­"/>
        <a:defRPr sz="2800" kern="1200">
          <a:solidFill>
            <a:srgbClr val="334B9C"/>
          </a:solidFill>
          <a:latin typeface="+mn-lt"/>
          <a:ea typeface="ＭＳ Ｐゴシック" charset="-128"/>
          <a:cs typeface="Miriam" pitchFamily="2" charset="-79"/>
        </a:defRPr>
      </a:lvl2pPr>
      <a:lvl3pPr marL="626990" indent="-163494" algn="l" defTabSz="912706" rtl="0" eaLnBrk="0" fontAlgn="base" hangingPunct="0">
        <a:spcBef>
          <a:spcPct val="0"/>
        </a:spcBef>
        <a:spcAft>
          <a:spcPts val="1000"/>
        </a:spcAft>
        <a:buFont typeface="Arial" charset="0"/>
        <a:buChar char="•"/>
        <a:defRPr sz="1400" kern="1200">
          <a:solidFill>
            <a:srgbClr val="334B9C"/>
          </a:solidFill>
          <a:latin typeface="+mj-lt"/>
          <a:ea typeface="ＭＳ Ｐゴシック" charset="-128"/>
          <a:cs typeface="Miriam" pitchFamily="34" charset="-79"/>
        </a:defRPr>
      </a:lvl3pPr>
      <a:lvl4pPr marL="1598426" indent="-226987" algn="l" defTabSz="912706"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pitchFamily="34" charset="-79"/>
        </a:defRPr>
      </a:lvl4pPr>
      <a:lvl5pPr marL="2055573" indent="-226987" algn="l" defTabSz="912706"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pitchFamily="34" charset="-79"/>
        </a:defRPr>
      </a:lvl5pPr>
      <a:lvl6pPr marL="2514198"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rgbClr val="CED6ED"/>
          </a:solidFill>
          <a:ln w="76200">
            <a:solidFill>
              <a:srgbClr val="899ACE"/>
            </a:solidFill>
          </a:ln>
        </p:spPr>
        <p:style>
          <a:lnRef idx="2">
            <a:schemeClr val="accent1">
              <a:shade val="50000"/>
            </a:schemeClr>
          </a:lnRef>
          <a:fillRef idx="1">
            <a:schemeClr val="accent1"/>
          </a:fillRef>
          <a:effectRef idx="0">
            <a:schemeClr val="accent1"/>
          </a:effectRef>
          <a:fontRef idx="none"/>
        </p:style>
        <p:txBody>
          <a:bodyPr vert="horz" wrap="square" lIns="0" tIns="0" rIns="457108" bIns="45711" numCol="1" anchor="b"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971549" y="1585913"/>
            <a:ext cx="7805739"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1"/>
            <a:endParaRPr lang="en-US" smtClean="0"/>
          </a:p>
        </p:txBody>
      </p:sp>
      <p:sp>
        <p:nvSpPr>
          <p:cNvPr id="11" name="Footer Placeholder 15"/>
          <p:cNvSpPr>
            <a:spLocks noGrp="1"/>
          </p:cNvSpPr>
          <p:nvPr>
            <p:ph type="ftr" sz="quarter" idx="3"/>
          </p:nvPr>
        </p:nvSpPr>
        <p:spPr>
          <a:xfrm>
            <a:off x="114300" y="6524627"/>
            <a:ext cx="2457451" cy="241300"/>
          </a:xfrm>
          <a:prstGeom prst="rect">
            <a:avLst/>
          </a:prstGeom>
        </p:spPr>
        <p:txBody>
          <a:bodyPr lIns="0" tIns="0" rIns="0" bIns="0" anchor="b"/>
          <a:lstStyle>
            <a:lvl1pPr>
              <a:defRPr sz="1000" cap="small">
                <a:latin typeface="+mj-lt"/>
                <a:ea typeface="+mn-ea"/>
                <a:cs typeface="Arial" charset="0"/>
              </a:defRPr>
            </a:lvl1pPr>
          </a:lstStyle>
          <a:p>
            <a:pPr>
              <a:defRPr/>
            </a:pPr>
            <a:endParaRPr lang="en-US"/>
          </a:p>
        </p:txBody>
      </p:sp>
      <p:sp>
        <p:nvSpPr>
          <p:cNvPr id="13" name="Slide Number Placeholder 16"/>
          <p:cNvSpPr>
            <a:spLocks noGrp="1"/>
          </p:cNvSpPr>
          <p:nvPr>
            <p:ph type="sldNum" sz="quarter" idx="4"/>
          </p:nvPr>
        </p:nvSpPr>
        <p:spPr>
          <a:xfrm>
            <a:off x="8777293" y="6400801"/>
            <a:ext cx="246063" cy="365125"/>
          </a:xfrm>
          <a:prstGeom prst="rect">
            <a:avLst/>
          </a:prstGeom>
        </p:spPr>
        <p:txBody>
          <a:bodyPr vert="horz" wrap="square" lIns="0" tIns="0" rIns="0" bIns="0" numCol="1" anchor="b" anchorCtr="0" compatLnSpc="1">
            <a:prstTxWarp prst="textNoShape">
              <a:avLst/>
            </a:prstTxWarp>
          </a:bodyPr>
          <a:lstStyle>
            <a:lvl1pPr algn="r">
              <a:defRPr sz="1200" b="1">
                <a:solidFill>
                  <a:srgbClr val="334B9C"/>
                </a:solidFill>
                <a:latin typeface="Garamond" charset="0"/>
              </a:defRPr>
            </a:lvl1pPr>
          </a:lstStyle>
          <a:p>
            <a:pPr>
              <a:defRPr/>
            </a:pPr>
            <a:fld id="{0304A30E-9ECE-4CF4-B98B-BAD2A5DD4CD9}" type="slidenum">
              <a:rPr lang="en-US"/>
              <a:pPr>
                <a:defRPr/>
              </a:pPr>
              <a:t>‹#›</a:t>
            </a:fld>
            <a:endParaRPr lang="en-US"/>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marL="455560" indent="9524" algn="l" defTabSz="911119" rtl="0" eaLnBrk="0" fontAlgn="base" hangingPunct="0">
        <a:lnSpc>
          <a:spcPts val="2600"/>
        </a:lnSpc>
        <a:spcBef>
          <a:spcPct val="0"/>
        </a:spcBef>
        <a:spcAft>
          <a:spcPct val="0"/>
        </a:spcAft>
        <a:defRPr lang="en-US" sz="2800" b="1" kern="1200">
          <a:solidFill>
            <a:srgbClr val="334B9C"/>
          </a:solidFill>
          <a:latin typeface="+mj-lt"/>
          <a:ea typeface="ＭＳ Ｐゴシック" charset="-128"/>
          <a:cs typeface="ＭＳ Ｐゴシック" charset="-128"/>
        </a:defRPr>
      </a:lvl1pPr>
      <a:lvl2pPr marL="455560" indent="9524"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2pPr>
      <a:lvl3pPr marL="455560" indent="9524"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3pPr>
      <a:lvl4pPr marL="455560" indent="9524"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4pPr>
      <a:lvl5pPr marL="455560" indent="9524"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5pPr>
      <a:lvl6pPr marL="914253" algn="l" defTabSz="912667" rtl="0" eaLnBrk="1" fontAlgn="base" hangingPunct="1">
        <a:lnSpc>
          <a:spcPts val="2600"/>
        </a:lnSpc>
        <a:spcBef>
          <a:spcPct val="0"/>
        </a:spcBef>
        <a:spcAft>
          <a:spcPct val="0"/>
        </a:spcAft>
        <a:defRPr sz="2800" b="1">
          <a:solidFill>
            <a:srgbClr val="334B9C"/>
          </a:solidFill>
          <a:latin typeface="Garamond" pitchFamily="18" charset="0"/>
        </a:defRPr>
      </a:lvl6pPr>
      <a:lvl7pPr marL="1371380" algn="l" defTabSz="912667" rtl="0" eaLnBrk="1" fontAlgn="base" hangingPunct="1">
        <a:lnSpc>
          <a:spcPts val="2600"/>
        </a:lnSpc>
        <a:spcBef>
          <a:spcPct val="0"/>
        </a:spcBef>
        <a:spcAft>
          <a:spcPct val="0"/>
        </a:spcAft>
        <a:defRPr sz="2800" b="1">
          <a:solidFill>
            <a:srgbClr val="334B9C"/>
          </a:solidFill>
          <a:latin typeface="Garamond" pitchFamily="18" charset="0"/>
        </a:defRPr>
      </a:lvl7pPr>
      <a:lvl8pPr marL="1828507" algn="l" defTabSz="912667" rtl="0" eaLnBrk="1" fontAlgn="base" hangingPunct="1">
        <a:lnSpc>
          <a:spcPts val="2600"/>
        </a:lnSpc>
        <a:spcBef>
          <a:spcPct val="0"/>
        </a:spcBef>
        <a:spcAft>
          <a:spcPct val="0"/>
        </a:spcAft>
        <a:defRPr sz="2800" b="1">
          <a:solidFill>
            <a:srgbClr val="334B9C"/>
          </a:solidFill>
          <a:latin typeface="Garamond" pitchFamily="18" charset="0"/>
        </a:defRPr>
      </a:lvl8pPr>
      <a:lvl9pPr marL="2285635" algn="l" defTabSz="912667" rtl="0" eaLnBrk="1" fontAlgn="base" hangingPunct="1">
        <a:lnSpc>
          <a:spcPts val="2600"/>
        </a:lnSpc>
        <a:spcBef>
          <a:spcPct val="0"/>
        </a:spcBef>
        <a:spcAft>
          <a:spcPct val="0"/>
        </a:spcAft>
        <a:defRPr sz="2800" b="1">
          <a:solidFill>
            <a:srgbClr val="334B9C"/>
          </a:solidFill>
          <a:latin typeface="Garamond" pitchFamily="18" charset="0"/>
        </a:defRPr>
      </a:lvl9pPr>
    </p:titleStyle>
    <p:bodyStyle>
      <a:lvl1pPr marL="225399" indent="-225399" algn="l" defTabSz="911119" rtl="0" eaLnBrk="0" fontAlgn="base" hangingPunct="0">
        <a:spcBef>
          <a:spcPct val="0"/>
        </a:spcBef>
        <a:spcAft>
          <a:spcPts val="1000"/>
        </a:spcAft>
        <a:buFont typeface="Arial" charset="0"/>
        <a:buChar char="•"/>
        <a:defRPr sz="2000" b="1" kern="1200">
          <a:solidFill>
            <a:srgbClr val="334B9C"/>
          </a:solidFill>
          <a:latin typeface="+mn-lt"/>
          <a:ea typeface="ＭＳ Ｐゴシック" charset="-128"/>
          <a:cs typeface="ＭＳ Ｐゴシック" charset="-128"/>
        </a:defRPr>
      </a:lvl1pPr>
      <a:lvl2pPr marL="453972" indent="-225399" algn="l" defTabSz="911119" rtl="0" eaLnBrk="0" fontAlgn="base" hangingPunct="0">
        <a:spcBef>
          <a:spcPct val="0"/>
        </a:spcBef>
        <a:spcAft>
          <a:spcPts val="1000"/>
        </a:spcAft>
        <a:buFont typeface="Courier New" pitchFamily="49" charset="0"/>
        <a:buChar char="­"/>
        <a:defRPr sz="2800" kern="1200">
          <a:solidFill>
            <a:srgbClr val="334B9C"/>
          </a:solidFill>
          <a:latin typeface="+mn-lt"/>
          <a:ea typeface="ＭＳ Ｐゴシック" charset="-128"/>
          <a:cs typeface="Miriam" pitchFamily="2" charset="-79"/>
        </a:defRPr>
      </a:lvl2pPr>
      <a:lvl3pPr marL="625402" indent="-161906" algn="l" defTabSz="911119" rtl="0" eaLnBrk="0" fontAlgn="base" hangingPunct="0">
        <a:spcBef>
          <a:spcPct val="0"/>
        </a:spcBef>
        <a:spcAft>
          <a:spcPts val="1000"/>
        </a:spcAft>
        <a:buFont typeface="Arial" charset="0"/>
        <a:buChar char="•"/>
        <a:defRPr sz="1400" kern="1200">
          <a:solidFill>
            <a:srgbClr val="334B9C"/>
          </a:solidFill>
          <a:latin typeface="+mj-lt"/>
          <a:ea typeface="ＭＳ Ｐゴシック" charset="-128"/>
          <a:cs typeface="Miriam"/>
        </a:defRPr>
      </a:lvl3pPr>
      <a:lvl4pPr marL="1596838" indent="-225399" algn="l" defTabSz="911119"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a:defRPr>
      </a:lvl4pPr>
      <a:lvl5pPr marL="2053984" indent="-225399" algn="l" defTabSz="911119"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a:defRPr>
      </a:lvl5pPr>
      <a:lvl6pPr marL="2514090" indent="-228553" algn="l" defTabSz="914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96" indent="-228553" algn="l" defTabSz="914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03" indent="-228553" algn="l" defTabSz="914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10" indent="-228553" algn="l" defTabSz="914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rgbClr val="CED6ED"/>
          </a:solidFill>
          <a:ln w="76200">
            <a:solidFill>
              <a:srgbClr val="899ACE"/>
            </a:solidFill>
          </a:ln>
        </p:spPr>
        <p:style>
          <a:lnRef idx="2">
            <a:schemeClr val="accent1">
              <a:shade val="50000"/>
            </a:schemeClr>
          </a:lnRef>
          <a:fillRef idx="1">
            <a:schemeClr val="accent1"/>
          </a:fillRef>
          <a:effectRef idx="0">
            <a:schemeClr val="accent1"/>
          </a:effectRef>
          <a:fontRef idx="none"/>
        </p:style>
        <p:txBody>
          <a:bodyPr vert="horz" wrap="square" lIns="0" tIns="0" rIns="456987" bIns="45698" numCol="1" anchor="b"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971549" y="1585913"/>
            <a:ext cx="7805739"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1"/>
            <a:endParaRPr lang="en-US" smtClean="0"/>
          </a:p>
        </p:txBody>
      </p:sp>
      <p:sp>
        <p:nvSpPr>
          <p:cNvPr id="11" name="Slide Number Placeholder 3"/>
          <p:cNvSpPr>
            <a:spLocks noGrp="1"/>
          </p:cNvSpPr>
          <p:nvPr>
            <p:ph type="sldNum" sz="quarter" idx="4"/>
          </p:nvPr>
        </p:nvSpPr>
        <p:spPr>
          <a:xfrm>
            <a:off x="8777293" y="6400801"/>
            <a:ext cx="246063" cy="365125"/>
          </a:xfrm>
          <a:prstGeom prst="rect">
            <a:avLst/>
          </a:prstGeom>
        </p:spPr>
        <p:txBody>
          <a:bodyPr vert="horz" wrap="square" lIns="0" tIns="0" rIns="0" bIns="0" numCol="1" anchor="b" anchorCtr="0" compatLnSpc="1">
            <a:prstTxWarp prst="textNoShape">
              <a:avLst/>
            </a:prstTxWarp>
          </a:bodyPr>
          <a:lstStyle>
            <a:lvl1pPr algn="r">
              <a:defRPr sz="1200" b="1">
                <a:solidFill>
                  <a:srgbClr val="8E9AC2"/>
                </a:solidFill>
                <a:latin typeface="Garamond" charset="0"/>
              </a:defRPr>
            </a:lvl1pPr>
          </a:lstStyle>
          <a:p>
            <a:pPr>
              <a:defRPr/>
            </a:pPr>
            <a:fld id="{41F20BEC-1602-49D7-BAA7-8847CEF8C988}" type="slidenum">
              <a:rPr lang="en-US"/>
              <a:pPr>
                <a:defRPr/>
              </a:pPr>
              <a:t>‹#›</a:t>
            </a:fld>
            <a:endParaRPr lang="en-US"/>
          </a:p>
        </p:txBody>
      </p:sp>
      <p:sp>
        <p:nvSpPr>
          <p:cNvPr id="12" name="Footer Placeholder 8"/>
          <p:cNvSpPr>
            <a:spLocks noGrp="1"/>
          </p:cNvSpPr>
          <p:nvPr>
            <p:ph type="ftr" sz="quarter" idx="3"/>
          </p:nvPr>
        </p:nvSpPr>
        <p:spPr>
          <a:xfrm>
            <a:off x="114300" y="6524627"/>
            <a:ext cx="2457451" cy="241300"/>
          </a:xfrm>
          <a:prstGeom prst="rect">
            <a:avLst/>
          </a:prstGeom>
        </p:spPr>
        <p:txBody>
          <a:bodyPr vert="horz" wrap="square" lIns="0" tIns="0" rIns="0" bIns="0" numCol="1" anchor="b" anchorCtr="0" compatLnSpc="1">
            <a:prstTxWarp prst="textNoShape">
              <a:avLst/>
            </a:prstTxWarp>
          </a:bodyPr>
          <a:lstStyle>
            <a:lvl1pPr>
              <a:spcAft>
                <a:spcPts val="600"/>
              </a:spcAft>
              <a:defRPr sz="1000">
                <a:solidFill>
                  <a:srgbClr val="334B9C"/>
                </a:solidFill>
                <a:latin typeface="Garamond"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449" r:id="rId1"/>
    <p:sldLayoutId id="2147484450" r:id="rId2"/>
  </p:sldLayoutIdLst>
  <p:timing>
    <p:tnLst>
      <p:par>
        <p:cTn id="1" dur="indefinite" restart="never" nodeType="tmRoot"/>
      </p:par>
    </p:tnLst>
  </p:timing>
  <p:hf hdr="0" ftr="0" dt="0"/>
  <p:txStyles>
    <p:titleStyle>
      <a:lvl1pPr marL="455560" indent="-455560" algn="l" defTabSz="911119" rtl="0" eaLnBrk="0" fontAlgn="base" hangingPunct="0">
        <a:lnSpc>
          <a:spcPts val="2600"/>
        </a:lnSpc>
        <a:spcBef>
          <a:spcPct val="0"/>
        </a:spcBef>
        <a:spcAft>
          <a:spcPct val="0"/>
        </a:spcAft>
        <a:defRPr lang="en-US" sz="2800" b="1" kern="1200">
          <a:solidFill>
            <a:srgbClr val="334B9C"/>
          </a:solidFill>
          <a:latin typeface="+mj-lt"/>
          <a:ea typeface="ＭＳ Ｐゴシック" charset="-128"/>
          <a:cs typeface="ＭＳ Ｐゴシック" charset="-128"/>
        </a:defRPr>
      </a:lvl1pPr>
      <a:lvl2pPr marL="455560" indent="-455560"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2pPr>
      <a:lvl3pPr marL="455560" indent="-455560"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3pPr>
      <a:lvl4pPr marL="455560" indent="-455560"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4pPr>
      <a:lvl5pPr marL="455560" indent="-455560"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5pPr>
      <a:lvl6pPr marL="914017" algn="l" defTabSz="912431" rtl="0" fontAlgn="base">
        <a:lnSpc>
          <a:spcPts val="2600"/>
        </a:lnSpc>
        <a:spcBef>
          <a:spcPct val="0"/>
        </a:spcBef>
        <a:spcAft>
          <a:spcPct val="0"/>
        </a:spcAft>
        <a:defRPr sz="2800" b="1">
          <a:solidFill>
            <a:srgbClr val="334B9C"/>
          </a:solidFill>
          <a:latin typeface="Garamond" pitchFamily="18" charset="0"/>
        </a:defRPr>
      </a:lvl6pPr>
      <a:lvl7pPr marL="1371025" algn="l" defTabSz="912431" rtl="0" fontAlgn="base">
        <a:lnSpc>
          <a:spcPts val="2600"/>
        </a:lnSpc>
        <a:spcBef>
          <a:spcPct val="0"/>
        </a:spcBef>
        <a:spcAft>
          <a:spcPct val="0"/>
        </a:spcAft>
        <a:defRPr sz="2800" b="1">
          <a:solidFill>
            <a:srgbClr val="334B9C"/>
          </a:solidFill>
          <a:latin typeface="Garamond" pitchFamily="18" charset="0"/>
        </a:defRPr>
      </a:lvl7pPr>
      <a:lvl8pPr marL="1828033" algn="l" defTabSz="912431" rtl="0" fontAlgn="base">
        <a:lnSpc>
          <a:spcPts val="2600"/>
        </a:lnSpc>
        <a:spcBef>
          <a:spcPct val="0"/>
        </a:spcBef>
        <a:spcAft>
          <a:spcPct val="0"/>
        </a:spcAft>
        <a:defRPr sz="2800" b="1">
          <a:solidFill>
            <a:srgbClr val="334B9C"/>
          </a:solidFill>
          <a:latin typeface="Garamond" pitchFamily="18" charset="0"/>
        </a:defRPr>
      </a:lvl8pPr>
      <a:lvl9pPr marL="2285044" algn="l" defTabSz="912431" rtl="0" fontAlgn="base">
        <a:lnSpc>
          <a:spcPts val="2600"/>
        </a:lnSpc>
        <a:spcBef>
          <a:spcPct val="0"/>
        </a:spcBef>
        <a:spcAft>
          <a:spcPct val="0"/>
        </a:spcAft>
        <a:defRPr sz="2800" b="1">
          <a:solidFill>
            <a:srgbClr val="334B9C"/>
          </a:solidFill>
          <a:latin typeface="Garamond" pitchFamily="18" charset="0"/>
        </a:defRPr>
      </a:lvl9pPr>
    </p:titleStyle>
    <p:bodyStyle>
      <a:lvl1pPr marL="225399" indent="-225399" algn="l" defTabSz="911119" rtl="0" eaLnBrk="0" fontAlgn="base" hangingPunct="0">
        <a:spcBef>
          <a:spcPct val="0"/>
        </a:spcBef>
        <a:spcAft>
          <a:spcPts val="1000"/>
        </a:spcAft>
        <a:buFont typeface="Arial" charset="0"/>
        <a:buChar char="•"/>
        <a:defRPr sz="2000" b="1" kern="1200">
          <a:solidFill>
            <a:srgbClr val="334B9C"/>
          </a:solidFill>
          <a:latin typeface="+mn-lt"/>
          <a:ea typeface="ＭＳ Ｐゴシック" charset="-128"/>
          <a:cs typeface="ＭＳ Ｐゴシック" charset="-128"/>
        </a:defRPr>
      </a:lvl1pPr>
      <a:lvl2pPr marL="453972" indent="-225399" algn="l" defTabSz="911119" rtl="0" eaLnBrk="0" fontAlgn="base" hangingPunct="0">
        <a:spcBef>
          <a:spcPct val="0"/>
        </a:spcBef>
        <a:spcAft>
          <a:spcPts val="1000"/>
        </a:spcAft>
        <a:buFont typeface="Courier New" pitchFamily="49" charset="0"/>
        <a:buChar char="­"/>
        <a:defRPr sz="2800" kern="1200">
          <a:solidFill>
            <a:srgbClr val="334B9C"/>
          </a:solidFill>
          <a:latin typeface="+mn-lt"/>
          <a:ea typeface="ＭＳ Ｐゴシック" charset="-128"/>
          <a:cs typeface="Miriam" pitchFamily="2" charset="-79"/>
        </a:defRPr>
      </a:lvl2pPr>
      <a:lvl3pPr marL="625402" indent="-161906" algn="l" defTabSz="911119" rtl="0" eaLnBrk="0" fontAlgn="base" hangingPunct="0">
        <a:spcBef>
          <a:spcPct val="0"/>
        </a:spcBef>
        <a:spcAft>
          <a:spcPts val="1000"/>
        </a:spcAft>
        <a:buFont typeface="Arial" charset="0"/>
        <a:buChar char="•"/>
        <a:defRPr sz="1400" kern="1200">
          <a:solidFill>
            <a:srgbClr val="334B9C"/>
          </a:solidFill>
          <a:latin typeface="+mj-lt"/>
          <a:ea typeface="ＭＳ Ｐゴシック" charset="-128"/>
          <a:cs typeface="Miriam"/>
        </a:defRPr>
      </a:lvl3pPr>
      <a:lvl4pPr marL="1596838" indent="-225399" algn="l" defTabSz="911119"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a:defRPr>
      </a:lvl4pPr>
      <a:lvl5pPr marL="2053984" indent="-225399" algn="l" defTabSz="911119"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a:defRPr>
      </a:lvl5pPr>
      <a:lvl6pPr marL="2513436"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28"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16"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06"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eval.mybps.org/training/Default.aspx"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eval.mybps.org/training/Default.aspx"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connect.mybps.org/groups/effectiveteaching/"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doe.mass.edu/edeval/" TargetMode="External"/><Relationship Id="rId5" Type="http://schemas.openxmlformats.org/officeDocument/2006/relationships/hyperlink" Target="mailto:teacherevaluation@boston.k12.ma.us" TargetMode="External"/><Relationship Id="rId4" Type="http://schemas.openxmlformats.org/officeDocument/2006/relationships/hyperlink" Target="http://educatoreffectiveness.weebly.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bwMode="auto">
          <a:xfrm>
            <a:off x="0" y="2727960"/>
            <a:ext cx="9144000" cy="4130040"/>
          </a:xfrm>
          <a:ln>
            <a:miter lim="800000"/>
            <a:headEnd/>
            <a:tailEnd/>
          </a:ln>
        </p:spPr>
        <p:txBody>
          <a:bodyPr/>
          <a:lstStyle/>
          <a:p>
            <a:pPr marL="1306360" eaLnBrk="1" hangingPunct="1"/>
            <a:r>
              <a:rPr lang="en-US" sz="2800" dirty="0" smtClean="0"/>
              <a:t>Supporting Effective Teaching through Educator Performance Evaluation: </a:t>
            </a:r>
            <a:br>
              <a:rPr lang="en-US" sz="2800" dirty="0" smtClean="0"/>
            </a:br>
            <a:r>
              <a:rPr lang="en-US" sz="2800" dirty="0" smtClean="0"/>
              <a:t>Goal-Writing</a:t>
            </a:r>
          </a:p>
        </p:txBody>
      </p:sp>
      <p:sp>
        <p:nvSpPr>
          <p:cNvPr id="10243" name="Text Placeholder 6"/>
          <p:cNvSpPr>
            <a:spLocks noGrp="1"/>
          </p:cNvSpPr>
          <p:nvPr>
            <p:ph type="body" sz="quarter" idx="11"/>
          </p:nvPr>
        </p:nvSpPr>
        <p:spPr bwMode="auto">
          <a:xfrm>
            <a:off x="1347788" y="5593080"/>
            <a:ext cx="6959600" cy="9966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lnSpc>
                <a:spcPct val="90000"/>
              </a:lnSpc>
              <a:spcBef>
                <a:spcPct val="0"/>
              </a:spcBef>
            </a:pPr>
            <a:r>
              <a:rPr lang="en-US" b="1" dirty="0" smtClean="0"/>
              <a:t>Summer Institute 2012</a:t>
            </a:r>
          </a:p>
          <a:p>
            <a:pPr eaLnBrk="1" hangingPunct="1">
              <a:lnSpc>
                <a:spcPct val="90000"/>
              </a:lnSpc>
              <a:spcBef>
                <a:spcPct val="0"/>
              </a:spcBef>
            </a:pPr>
            <a:endParaRPr lang="en-US" b="1"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8376" y="748146"/>
            <a:ext cx="3070561" cy="182880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r>
              <a:rPr lang="en-US" sz="2700" b="1" dirty="0">
                <a:solidFill>
                  <a:srgbClr val="334B9C"/>
                </a:solidFill>
                <a:sym typeface="Lucida Grande" charset="0"/>
              </a:rPr>
              <a:t>Key Change #2: </a:t>
            </a:r>
            <a:r>
              <a:rPr lang="en-US" sz="2700" b="1" dirty="0">
                <a:solidFill>
                  <a:srgbClr val="334B9C"/>
                </a:solidFill>
                <a:latin typeface="Century Gothic" pitchFamily="34" charset="0"/>
                <a:sym typeface="Lucida Grande" charset="0"/>
              </a:rPr>
              <a:t>4 Rating Categories, </a:t>
            </a:r>
          </a:p>
          <a:p>
            <a:r>
              <a:rPr lang="en-US" sz="2700" b="1" dirty="0">
                <a:solidFill>
                  <a:srgbClr val="334B9C"/>
                </a:solidFill>
                <a:latin typeface="Century Gothic" pitchFamily="34" charset="0"/>
                <a:sym typeface="Lucida Grande" charset="0"/>
              </a:rPr>
              <a:t>4 Educator Growth Plans</a:t>
            </a:r>
            <a:r>
              <a:rPr lang="en-US" sz="2400" b="1" dirty="0">
                <a:solidFill>
                  <a:srgbClr val="334B9C"/>
                </a:solidFill>
                <a:latin typeface="Century Gothic" pitchFamily="34" charset="0"/>
                <a:sym typeface="Lucida Grande" charset="0"/>
              </a:rPr>
              <a:t> </a:t>
            </a:r>
          </a:p>
        </p:txBody>
      </p:sp>
      <p:graphicFrame>
        <p:nvGraphicFramePr>
          <p:cNvPr id="11" name="Table 10"/>
          <p:cNvGraphicFramePr>
            <a:graphicFrameLocks noGrp="1"/>
          </p:cNvGraphicFramePr>
          <p:nvPr>
            <p:extLst>
              <p:ext uri="{D42A27DB-BD31-4B8C-83A1-F6EECF244321}">
                <p14:modId xmlns:p14="http://schemas.microsoft.com/office/powerpoint/2010/main" val="556895946"/>
              </p:ext>
            </p:extLst>
          </p:nvPr>
        </p:nvGraphicFramePr>
        <p:xfrm>
          <a:off x="123826" y="1973263"/>
          <a:ext cx="8896349" cy="1463066"/>
        </p:xfrm>
        <a:graphic>
          <a:graphicData uri="http://schemas.openxmlformats.org/drawingml/2006/table">
            <a:tbl>
              <a:tblPr/>
              <a:tblGrid>
                <a:gridCol w="1544133"/>
                <a:gridCol w="7352216"/>
              </a:tblGrid>
              <a:tr h="14630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Does not meet standards</a:t>
                      </a:r>
                    </a:p>
                  </a:txBody>
                  <a:tcPr marL="91447" marR="9144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Does meet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standards</a:t>
                      </a:r>
                    </a:p>
                  </a:txBody>
                  <a:tcPr marL="91447" marR="9144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8D259"/>
                    </a:solidFill>
                  </a:tcPr>
                </a:tc>
              </a:tr>
            </a:tbl>
          </a:graphicData>
        </a:graphic>
      </p:graphicFrame>
      <p:sp>
        <p:nvSpPr>
          <p:cNvPr id="20491" name="TextBox 11"/>
          <p:cNvSpPr txBox="1">
            <a:spLocks noChangeArrowheads="1"/>
          </p:cNvSpPr>
          <p:nvPr/>
        </p:nvSpPr>
        <p:spPr bwMode="auto">
          <a:xfrm>
            <a:off x="3216276" y="1449389"/>
            <a:ext cx="257016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Aft>
                <a:spcPts val="600"/>
              </a:spcAft>
            </a:pPr>
            <a:r>
              <a:rPr lang="en-US" sz="1800" b="1">
                <a:solidFill>
                  <a:srgbClr val="334B9C"/>
                </a:solidFill>
                <a:latin typeface="Century Gothic" pitchFamily="34" charset="0"/>
              </a:rPr>
              <a:t>Former categories</a:t>
            </a:r>
          </a:p>
        </p:txBody>
      </p:sp>
      <p:graphicFrame>
        <p:nvGraphicFramePr>
          <p:cNvPr id="13" name="Table 12"/>
          <p:cNvGraphicFramePr>
            <a:graphicFrameLocks noGrp="1"/>
          </p:cNvGraphicFramePr>
          <p:nvPr>
            <p:extLst>
              <p:ext uri="{D42A27DB-BD31-4B8C-83A1-F6EECF244321}">
                <p14:modId xmlns:p14="http://schemas.microsoft.com/office/powerpoint/2010/main" val="2230195616"/>
              </p:ext>
            </p:extLst>
          </p:nvPr>
        </p:nvGraphicFramePr>
        <p:xfrm>
          <a:off x="112712" y="4110038"/>
          <a:ext cx="8918576" cy="1284288"/>
        </p:xfrm>
        <a:graphic>
          <a:graphicData uri="http://schemas.openxmlformats.org/drawingml/2006/table">
            <a:tbl>
              <a:tblPr/>
              <a:tblGrid>
                <a:gridCol w="1768368"/>
                <a:gridCol w="1996963"/>
                <a:gridCol w="3236290"/>
                <a:gridCol w="1916955"/>
              </a:tblGrid>
              <a:tr h="1284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Unsatisfactory</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Needs Improvement</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DE55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Proficient</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8D2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Exemplary</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DB833"/>
                    </a:solidFill>
                  </a:tcPr>
                </a:tc>
              </a:tr>
            </a:tbl>
          </a:graphicData>
        </a:graphic>
      </p:graphicFrame>
      <p:pic>
        <p:nvPicPr>
          <p:cNvPr id="20506" name="Picture 26" descr="MC90039070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5969" y="223840"/>
            <a:ext cx="1608137" cy="1260475"/>
          </a:xfrm>
          <a:prstGeom prst="rect">
            <a:avLst/>
          </a:prstGeom>
          <a:noFill/>
          <a:extLst>
            <a:ext uri="{909E8E84-426E-40DD-AFC4-6F175D3DCCD1}">
              <a14:hiddenFill xmlns:a14="http://schemas.microsoft.com/office/drawing/2010/main">
                <a:solidFill>
                  <a:srgbClr val="FFFFFF"/>
                </a:solidFill>
              </a14:hiddenFill>
            </a:ext>
          </a:extLst>
        </p:spPr>
      </p:pic>
      <p:sp>
        <p:nvSpPr>
          <p:cNvPr id="20507" name="TextBox 11"/>
          <p:cNvSpPr txBox="1">
            <a:spLocks noChangeArrowheads="1"/>
          </p:cNvSpPr>
          <p:nvPr/>
        </p:nvSpPr>
        <p:spPr bwMode="auto">
          <a:xfrm>
            <a:off x="3203575" y="3495677"/>
            <a:ext cx="2673351"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Aft>
                <a:spcPts val="600"/>
              </a:spcAft>
            </a:pPr>
            <a:r>
              <a:rPr lang="en-US" sz="1800" b="1" dirty="0">
                <a:solidFill>
                  <a:srgbClr val="334B9C"/>
                </a:solidFill>
                <a:latin typeface="Century Gothic" pitchFamily="34" charset="0"/>
              </a:rPr>
              <a:t>New categories</a:t>
            </a:r>
          </a:p>
        </p:txBody>
      </p:sp>
      <p:sp>
        <p:nvSpPr>
          <p:cNvPr id="2" name="Rectangle 1"/>
          <p:cNvSpPr/>
          <p:nvPr/>
        </p:nvSpPr>
        <p:spPr bwMode="auto">
          <a:xfrm>
            <a:off x="3867149" y="2405066"/>
            <a:ext cx="3198819" cy="1276350"/>
          </a:xfrm>
          <a:prstGeom prst="rect">
            <a:avLst/>
          </a:prstGeom>
          <a:solidFill>
            <a:srgbClr val="CBD465"/>
          </a:solidFill>
          <a:ln w="6350" algn="ctr">
            <a:solidFill>
              <a:srgbClr val="597957"/>
            </a:solidFill>
            <a:round/>
            <a:headEnd/>
            <a:tailEnd/>
          </a:ln>
        </p:spPr>
        <p:txBody>
          <a:bodyPr lIns="91440" tIns="45720" rIns="91440" bIns="45720" rtlCol="0" anchor="ctr"/>
          <a:lstStyle/>
          <a:p>
            <a:pPr algn="ctr">
              <a:spcAft>
                <a:spcPts val="600"/>
              </a:spcAft>
            </a:pPr>
            <a:r>
              <a:rPr lang="en-US" sz="3600" b="1" dirty="0" smtClean="0">
                <a:solidFill>
                  <a:schemeClr val="bg1"/>
                </a:solidFill>
                <a:latin typeface="+mj-lt"/>
              </a:rPr>
              <a:t>Proficient</a:t>
            </a:r>
          </a:p>
        </p:txBody>
      </p:sp>
      <p:sp>
        <p:nvSpPr>
          <p:cNvPr id="3" name="Rectangle 2"/>
          <p:cNvSpPr/>
          <p:nvPr/>
        </p:nvSpPr>
        <p:spPr>
          <a:xfrm>
            <a:off x="1257300" y="4089113"/>
            <a:ext cx="6629400" cy="954107"/>
          </a:xfrm>
          <a:prstGeom prst="rect">
            <a:avLst/>
          </a:prstGeom>
        </p:spPr>
        <p:txBody>
          <a:bodyPr wrap="square">
            <a:spAutoFit/>
          </a:bodyPr>
          <a:lstStyle/>
          <a:p>
            <a:pPr algn="ctr"/>
            <a:r>
              <a:rPr lang="en-US" sz="2800" b="1" dirty="0"/>
              <a:t>Fully and consistently meets the requirements of a </a:t>
            </a:r>
            <a:r>
              <a:rPr lang="en-US" sz="2800" b="1" dirty="0" smtClean="0"/>
              <a:t>standard</a:t>
            </a:r>
            <a:endParaRPr lang="en-US" sz="2800" b="1" dirty="0"/>
          </a:p>
        </p:txBody>
      </p:sp>
      <p:sp>
        <p:nvSpPr>
          <p:cNvPr id="5" name="Slide Number Placeholder 4"/>
          <p:cNvSpPr>
            <a:spLocks noGrp="1"/>
          </p:cNvSpPr>
          <p:nvPr>
            <p:ph type="sldNum" sz="quarter" idx="10"/>
          </p:nvPr>
        </p:nvSpPr>
        <p:spPr/>
        <p:txBody>
          <a:bodyPr/>
          <a:lstStyle/>
          <a:p>
            <a:pPr>
              <a:defRPr/>
            </a:pPr>
            <a:fld id="{92A2169C-A377-4ACF-80CA-3F66451E1071}" type="slidenum">
              <a:rPr lang="en-US" smtClean="0"/>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par>
                                <p:cTn id="8" presetID="9" presetClass="emph" presetSubtype="0" nodeType="withEffect">
                                  <p:stCondLst>
                                    <p:cond delay="0"/>
                                  </p:stCondLst>
                                  <p:childTnLst>
                                    <p:set>
                                      <p:cBhvr rctx="PPT">
                                        <p:cTn id="9" dur="indefinite"/>
                                        <p:tgtEl>
                                          <p:spTgt spid="20491">
                                            <p:txEl>
                                              <p:pRg st="0" end="0"/>
                                            </p:txEl>
                                          </p:spTgt>
                                        </p:tgtEl>
                                        <p:attrNameLst>
                                          <p:attrName>style.opacity</p:attrName>
                                        </p:attrNameLst>
                                      </p:cBhvr>
                                      <p:to>
                                        <p:strVal val="0.5"/>
                                      </p:to>
                                    </p:set>
                                    <p:animEffect filter="image" prLst="opacity: 0.5">
                                      <p:cBhvr rctx="IE">
                                        <p:cTn id="10" dur="indefinite"/>
                                        <p:tgtEl>
                                          <p:spTgt spid="20491">
                                            <p:txEl>
                                              <p:pRg st="0" end="0"/>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0491">
                                            <p:txEl>
                                              <p:pRg st="0" end="0"/>
                                            </p:txEl>
                                          </p:spTgt>
                                        </p:tgtEl>
                                      </p:cBhvr>
                                    </p:animEffect>
                                    <p:set>
                                      <p:cBhvr>
                                        <p:cTn id="22" dur="1" fill="hold">
                                          <p:stCondLst>
                                            <p:cond delay="499"/>
                                          </p:stCondLst>
                                        </p:cTn>
                                        <p:tgtEl>
                                          <p:spTgt spid="20491">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0 0 L 0 -0.25 E" pathEditMode="relative" ptsTypes="">
                                      <p:cBhvr>
                                        <p:cTn id="26" dur="2000" fill="hold"/>
                                        <p:tgtEl>
                                          <p:spTgt spid="13"/>
                                        </p:tgtEl>
                                        <p:attrNameLst>
                                          <p:attrName>ppt_x</p:attrName>
                                          <p:attrName>ppt_y</p:attrName>
                                        </p:attrNameLst>
                                      </p:cBhvr>
                                    </p:animMotion>
                                  </p:childTnLst>
                                </p:cTn>
                              </p:par>
                              <p:par>
                                <p:cTn id="27" presetID="64" presetClass="path" presetSubtype="0" accel="50000" decel="50000" fill="hold" grpId="1" nodeType="withEffect">
                                  <p:stCondLst>
                                    <p:cond delay="0"/>
                                  </p:stCondLst>
                                  <p:childTnLst>
                                    <p:animMotion origin="layout" path="M 0 0 L 0 -0.25 E" pathEditMode="relative" ptsTypes="">
                                      <p:cBhvr>
                                        <p:cTn id="28" dur="2000" fill="hold"/>
                                        <p:tgtEl>
                                          <p:spTgt spid="20507"/>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13"/>
                                        </p:tgtEl>
                                        <p:attrNameLst>
                                          <p:attrName>style.opacity</p:attrName>
                                        </p:attrNameLst>
                                      </p:cBhvr>
                                      <p:to>
                                        <p:strVal val="0.5"/>
                                      </p:to>
                                    </p:set>
                                    <p:animEffect filter="image" prLst="opacity: 0.5">
                                      <p:cBhvr rctx="IE">
                                        <p:cTn id="33" dur="indefinite"/>
                                        <p:tgtEl>
                                          <p:spTgt spid="13"/>
                                        </p:tgtEl>
                                      </p:cBhvr>
                                    </p:animEffect>
                                  </p:childTnLst>
                                </p:cTn>
                              </p:par>
                              <p:par>
                                <p:cTn id="34" presetID="9" presetClass="emph" presetSubtype="0" grpId="2" nodeType="withEffect">
                                  <p:stCondLst>
                                    <p:cond delay="0"/>
                                  </p:stCondLst>
                                  <p:childTnLst>
                                    <p:set>
                                      <p:cBhvr rctx="PPT">
                                        <p:cTn id="35" dur="indefinite"/>
                                        <p:tgtEl>
                                          <p:spTgt spid="20507"/>
                                        </p:tgtEl>
                                        <p:attrNameLst>
                                          <p:attrName>style.opacity</p:attrName>
                                        </p:attrNameLst>
                                      </p:cBhvr>
                                      <p:to>
                                        <p:strVal val="0.5"/>
                                      </p:to>
                                    </p:set>
                                    <p:animEffect filter="image" prLst="opacity: 0.5">
                                      <p:cBhvr rctx="IE">
                                        <p:cTn id="36" dur="indefinite"/>
                                        <p:tgtEl>
                                          <p:spTgt spid="2050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grpId="2" nodeType="clickEffect">
                                  <p:stCondLst>
                                    <p:cond delay="0"/>
                                  </p:stCondLst>
                                  <p:childTnLst>
                                    <p:animEffect transition="out" filter="fade">
                                      <p:cBhvr>
                                        <p:cTn id="44" dur="500" tmFilter="0, 0; .2, .5; .8, .5; 1, 0"/>
                                        <p:tgtEl>
                                          <p:spTgt spid="2"/>
                                        </p:tgtEl>
                                      </p:cBhvr>
                                    </p:animEffect>
                                    <p:animScale>
                                      <p:cBhvr>
                                        <p:cTn id="45" dur="250" autoRev="1" fill="hold"/>
                                        <p:tgtEl>
                                          <p:spTgt spid="2"/>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build="allAtOnce"/>
      <p:bldP spid="20507" grpId="0"/>
      <p:bldP spid="20507" grpId="1"/>
      <p:bldP spid="20507" grpId="2"/>
      <p:bldP spid="2" grpId="1" animBg="1"/>
      <p:bldP spid="2" grpId="2"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0" y="1158875"/>
            <a:ext cx="9144000" cy="338542"/>
          </a:xfrm>
          <a:prstGeom prst="rect">
            <a:avLst/>
          </a:prstGeom>
          <a:noFill/>
          <a:ln>
            <a:noFill/>
          </a:ln>
          <a:extLst/>
        </p:spPr>
        <p:txBody>
          <a:bodyPr lIns="91429" tIns="45714" rIns="91429" bIns="45714">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Bef>
                <a:spcPct val="50000"/>
              </a:spcBef>
            </a:pPr>
            <a:endParaRPr lang="en-US" b="1" i="1">
              <a:solidFill>
                <a:schemeClr val="accent2"/>
              </a:solidFill>
              <a:latin typeface="Century Gothic" pitchFamily="34" charset="0"/>
            </a:endParaRPr>
          </a:p>
        </p:txBody>
      </p:sp>
      <p:sp>
        <p:nvSpPr>
          <p:cNvPr id="88067"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r>
              <a:rPr lang="en-US" sz="2700" b="1" dirty="0" smtClean="0">
                <a:solidFill>
                  <a:srgbClr val="334B9C"/>
                </a:solidFill>
                <a:sym typeface="Lucida Grande" charset="0"/>
              </a:rPr>
              <a:t>Key Change #3</a:t>
            </a:r>
            <a:r>
              <a:rPr lang="en-US" sz="2700" b="1" dirty="0">
                <a:solidFill>
                  <a:srgbClr val="334B9C"/>
                </a:solidFill>
                <a:sym typeface="Lucida Grande" charset="0"/>
              </a:rPr>
              <a:t>:  Continuous Learning</a:t>
            </a:r>
          </a:p>
          <a:p>
            <a:r>
              <a:rPr lang="en-US" sz="2700" b="1" dirty="0" smtClean="0">
                <a:solidFill>
                  <a:srgbClr val="334B9C"/>
                </a:solidFill>
                <a:sym typeface="Lucida Grande" charset="0"/>
              </a:rPr>
              <a:t>Five </a:t>
            </a:r>
            <a:r>
              <a:rPr lang="en-US" sz="2700" b="1" dirty="0">
                <a:solidFill>
                  <a:srgbClr val="334B9C"/>
                </a:solidFill>
                <a:sym typeface="Lucida Grande" charset="0"/>
              </a:rPr>
              <a:t>Step Evaluation System </a:t>
            </a:r>
            <a:r>
              <a:rPr lang="en-US" sz="2700" b="1" dirty="0" smtClean="0">
                <a:solidFill>
                  <a:srgbClr val="334B9C"/>
                </a:solidFill>
                <a:sym typeface="Lucida Grande" charset="0"/>
              </a:rPr>
              <a:t>Cycle</a:t>
            </a:r>
            <a:endParaRPr lang="en-US" sz="2700" b="1" dirty="0">
              <a:solidFill>
                <a:srgbClr val="334B9C"/>
              </a:solidFill>
              <a:sym typeface="Lucida Grande"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949868692"/>
              </p:ext>
            </p:extLst>
          </p:nvPr>
        </p:nvGraphicFramePr>
        <p:xfrm>
          <a:off x="467399" y="2102522"/>
          <a:ext cx="8237933" cy="4376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Content Placeholder 3"/>
          <p:cNvPicPr>
            <a:picLocks noChangeArrowheads="1"/>
          </p:cNvPicPr>
          <p:nvPr/>
        </p:nvPicPr>
        <p:blipFill>
          <a:blip r:embed="rId8">
            <a:extLst>
              <a:ext uri="{28A0092B-C50C-407E-A947-70E740481C1C}">
                <a14:useLocalDpi xmlns:a14="http://schemas.microsoft.com/office/drawing/2010/main" val="0"/>
              </a:ext>
            </a:extLst>
          </a:blip>
          <a:srcRect l="16653" t="28479" r="58018" b="49072"/>
          <a:stretch>
            <a:fillRect/>
          </a:stretch>
        </p:blipFill>
        <p:spPr bwMode="auto">
          <a:xfrm>
            <a:off x="1681322" y="3330575"/>
            <a:ext cx="2212255" cy="998538"/>
          </a:xfrm>
          <a:prstGeom prst="rect">
            <a:avLst/>
          </a:prstGeom>
          <a:noFill/>
          <a:extLst>
            <a:ext uri="{909E8E84-426E-40DD-AFC4-6F175D3DCCD1}">
              <a14:hiddenFill xmlns:a14="http://schemas.microsoft.com/office/drawing/2010/main">
                <a:solidFill>
                  <a:srgbClr val="FFFFFF"/>
                </a:solidFill>
              </a14:hiddenFill>
            </a:ext>
          </a:extLst>
        </p:spPr>
      </p:pic>
      <p:pic>
        <p:nvPicPr>
          <p:cNvPr id="88080" name="Picture 16" descr="MC90039070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65969" y="223840"/>
            <a:ext cx="1608137" cy="12604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92A2169C-A377-4ACF-80CA-3F66451E1071}" type="slidenum">
              <a:rPr lang="en-US" smtClean="0"/>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bwMode="auto">
          <a:ln>
            <a:miter lim="800000"/>
            <a:headEnd/>
            <a:tailEnd/>
          </a:ln>
        </p:spPr>
        <p:txBody>
          <a:bodyPr/>
          <a:lstStyle/>
          <a:p>
            <a:pPr indent="0"/>
            <a:r>
              <a:rPr lang="en-US" dirty="0" smtClean="0"/>
              <a:t>The Overall Rating</a:t>
            </a:r>
            <a:endParaRPr dirty="0" smtClean="0"/>
          </a:p>
        </p:txBody>
      </p:sp>
      <p:sp>
        <p:nvSpPr>
          <p:cNvPr id="3" name="Slide Number Placeholder 2"/>
          <p:cNvSpPr>
            <a:spLocks noGrp="1"/>
          </p:cNvSpPr>
          <p:nvPr>
            <p:ph type="sldNum" sz="quarter" idx="10"/>
          </p:nvPr>
        </p:nvSpPr>
        <p:spPr/>
        <p:txBody>
          <a:bodyPr/>
          <a:lstStyle/>
          <a:p>
            <a:pPr>
              <a:defRPr/>
            </a:pPr>
            <a:fld id="{92A2169C-A377-4ACF-80CA-3F66451E1071}" type="slidenum">
              <a:rPr lang="en-US" smtClean="0"/>
              <a:pPr>
                <a:defRPr/>
              </a:pPr>
              <a:t>12</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 y="1472423"/>
            <a:ext cx="9148435" cy="325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4723918"/>
            <a:ext cx="3352800" cy="2134082"/>
          </a:xfrm>
          <a:prstGeom prst="rect">
            <a:avLst/>
          </a:prstGeom>
          <a:noFill/>
        </p:spPr>
        <p:txBody>
          <a:bodyPr wrap="square" lIns="91440" rtlCol="0" anchor="ctr">
            <a:noAutofit/>
          </a:bodyPr>
          <a:lstStyle/>
          <a:p>
            <a:pPr>
              <a:spcAft>
                <a:spcPts val="600"/>
              </a:spcAft>
            </a:pPr>
            <a:r>
              <a:rPr lang="en-US" sz="4000" dirty="0" smtClean="0">
                <a:solidFill>
                  <a:srgbClr val="334B9C"/>
                </a:solidFill>
                <a:latin typeface="Century Gothic" pitchFamily="34" charset="0"/>
              </a:rPr>
              <a:t>At least one SL and one PP goal</a:t>
            </a:r>
          </a:p>
        </p:txBody>
      </p:sp>
      <p:sp>
        <p:nvSpPr>
          <p:cNvPr id="4" name="TextBox 3"/>
          <p:cNvSpPr txBox="1"/>
          <p:nvPr/>
        </p:nvSpPr>
        <p:spPr>
          <a:xfrm>
            <a:off x="4476750" y="4723917"/>
            <a:ext cx="3886200" cy="2134083"/>
          </a:xfrm>
          <a:prstGeom prst="rect">
            <a:avLst/>
          </a:prstGeom>
          <a:noFill/>
        </p:spPr>
        <p:txBody>
          <a:bodyPr wrap="square" lIns="91440" rtlCol="0" anchor="ctr">
            <a:noAutofit/>
          </a:bodyPr>
          <a:lstStyle/>
          <a:p>
            <a:pPr algn="ctr">
              <a:spcAft>
                <a:spcPts val="600"/>
              </a:spcAft>
            </a:pPr>
            <a:r>
              <a:rPr lang="en-US" sz="4000" dirty="0" smtClean="0">
                <a:solidFill>
                  <a:srgbClr val="334B9C"/>
                </a:solidFill>
                <a:latin typeface="Century Gothic" pitchFamily="34" charset="0"/>
              </a:rPr>
              <a:t>Ratings on the Four Standards of the Rubric</a:t>
            </a:r>
          </a:p>
        </p:txBody>
      </p:sp>
      <p:sp>
        <p:nvSpPr>
          <p:cNvPr id="5" name="TextBox 4"/>
          <p:cNvSpPr txBox="1"/>
          <p:nvPr/>
        </p:nvSpPr>
        <p:spPr>
          <a:xfrm>
            <a:off x="3200400" y="4723918"/>
            <a:ext cx="1276350" cy="2134082"/>
          </a:xfrm>
          <a:prstGeom prst="rect">
            <a:avLst/>
          </a:prstGeom>
          <a:noFill/>
        </p:spPr>
        <p:txBody>
          <a:bodyPr wrap="square" lIns="91440" rtlCol="0" anchor="ctr">
            <a:noAutofit/>
          </a:bodyPr>
          <a:lstStyle/>
          <a:p>
            <a:pPr algn="ctr">
              <a:spcAft>
                <a:spcPts val="600"/>
              </a:spcAft>
            </a:pPr>
            <a:r>
              <a:rPr lang="en-US" sz="6000" dirty="0" smtClean="0">
                <a:solidFill>
                  <a:srgbClr val="334B9C"/>
                </a:solidFill>
                <a:latin typeface="Century Gothic" pitchFamily="34" charset="0"/>
              </a:rPr>
              <a:t>+</a:t>
            </a:r>
          </a:p>
        </p:txBody>
      </p:sp>
    </p:spTree>
    <p:extLst>
      <p:ext uri="{BB962C8B-B14F-4D97-AF65-F5344CB8AC3E}">
        <p14:creationId xmlns:p14="http://schemas.microsoft.com/office/powerpoint/2010/main" val="2337255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bwMode="auto">
          <a:ln>
            <a:miter lim="800000"/>
            <a:headEnd/>
            <a:tailEnd/>
          </a:ln>
        </p:spPr>
        <p:txBody>
          <a:bodyPr/>
          <a:lstStyle/>
          <a:p>
            <a:pPr indent="0"/>
            <a:r>
              <a:rPr dirty="0" smtClean="0"/>
              <a:t>Today’s Agenda</a:t>
            </a:r>
          </a:p>
        </p:txBody>
      </p:sp>
      <p:sp>
        <p:nvSpPr>
          <p:cNvPr id="96259"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3200" b="0" dirty="0">
                <a:solidFill>
                  <a:schemeClr val="tx1"/>
                </a:solidFill>
              </a:rPr>
              <a:t>Welcome &amp; Overview</a:t>
            </a:r>
          </a:p>
          <a:p>
            <a:pPr marL="342860" indent="-342860">
              <a:buFont typeface="Wingdings" pitchFamily="2" charset="2"/>
              <a:buChar char="ü"/>
            </a:pPr>
            <a:r>
              <a:rPr lang="en-US" sz="3200" dirty="0">
                <a:solidFill>
                  <a:schemeClr val="tx1"/>
                </a:solidFill>
              </a:rPr>
              <a:t>The </a:t>
            </a:r>
            <a:r>
              <a:rPr lang="en-US" sz="3200" dirty="0" smtClean="0">
                <a:solidFill>
                  <a:schemeClr val="tx1"/>
                </a:solidFill>
              </a:rPr>
              <a:t>District Context</a:t>
            </a:r>
          </a:p>
          <a:p>
            <a:pPr marL="342860" lvl="1" indent="-342860">
              <a:buFont typeface="Wingdings" pitchFamily="2" charset="2"/>
              <a:buChar char="ü"/>
            </a:pPr>
            <a:r>
              <a:rPr lang="en-US" sz="3200" dirty="0" smtClean="0">
                <a:solidFill>
                  <a:schemeClr val="tx1"/>
                </a:solidFill>
              </a:rPr>
              <a:t>Self-Assessment</a:t>
            </a:r>
            <a:endParaRPr lang="en-US" sz="3200" dirty="0">
              <a:solidFill>
                <a:schemeClr val="tx1"/>
              </a:solidFill>
            </a:endParaRPr>
          </a:p>
          <a:p>
            <a:pPr marL="342860" lvl="1" indent="-342860">
              <a:buFont typeface="Wingdings" pitchFamily="2" charset="2"/>
              <a:buChar char="ü"/>
            </a:pPr>
            <a:r>
              <a:rPr lang="en-US" sz="3200" dirty="0">
                <a:solidFill>
                  <a:schemeClr val="tx1"/>
                </a:solidFill>
              </a:rPr>
              <a:t>Proposing Goals </a:t>
            </a:r>
          </a:p>
          <a:p>
            <a:pPr marL="342860" lvl="1" indent="-342860">
              <a:buFont typeface="Wingdings" pitchFamily="2" charset="2"/>
              <a:buChar char="ü"/>
            </a:pPr>
            <a:r>
              <a:rPr lang="en-US" sz="3200" dirty="0">
                <a:solidFill>
                  <a:schemeClr val="tx1"/>
                </a:solidFill>
              </a:rPr>
              <a:t>Action Plan </a:t>
            </a:r>
            <a:endParaRPr lang="en-US" sz="3200" dirty="0" smtClean="0">
              <a:solidFill>
                <a:schemeClr val="tx1"/>
              </a:solidFill>
            </a:endParaRPr>
          </a:p>
          <a:p>
            <a:pPr marL="0" lvl="1" indent="0">
              <a:buNone/>
            </a:pPr>
            <a:r>
              <a:rPr lang="en-US" sz="3200" dirty="0">
                <a:solidFill>
                  <a:schemeClr val="tx1"/>
                </a:solidFill>
              </a:rPr>
              <a:t> </a:t>
            </a:r>
            <a:r>
              <a:rPr lang="en-US" sz="3200" dirty="0" smtClean="0">
                <a:solidFill>
                  <a:schemeClr val="tx1"/>
                </a:solidFill>
              </a:rPr>
              <a:t>  Development</a:t>
            </a:r>
            <a:endParaRPr lang="en-US" sz="3200" dirty="0">
              <a:solidFill>
                <a:schemeClr val="tx1"/>
              </a:solidFill>
            </a:endParaRPr>
          </a:p>
          <a:p>
            <a:pPr marL="342860" lvl="1" indent="-342860">
              <a:buFont typeface="Wingdings" pitchFamily="2" charset="2"/>
              <a:buChar char="ü"/>
            </a:pPr>
            <a:r>
              <a:rPr lang="en-US" sz="3200" dirty="0">
                <a:solidFill>
                  <a:schemeClr val="tx1"/>
                </a:solidFill>
              </a:rPr>
              <a:t>Q &amp; A</a:t>
            </a:r>
          </a:p>
        </p:txBody>
      </p:sp>
      <p:sp>
        <p:nvSpPr>
          <p:cNvPr id="3" name="Slide Number Placeholder 2"/>
          <p:cNvSpPr>
            <a:spLocks noGrp="1"/>
          </p:cNvSpPr>
          <p:nvPr>
            <p:ph type="sldNum" sz="quarter" idx="10"/>
          </p:nvPr>
        </p:nvSpPr>
        <p:spPr/>
        <p:txBody>
          <a:bodyPr/>
          <a:lstStyle/>
          <a:p>
            <a:pPr>
              <a:defRPr/>
            </a:pPr>
            <a:fld id="{92A2169C-A377-4ACF-80CA-3F66451E1071}" type="slidenum">
              <a:rPr lang="en-US" smtClean="0"/>
              <a:pPr>
                <a:defRPr/>
              </a:pPr>
              <a:t>13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8376" y="4710546"/>
            <a:ext cx="3070561" cy="182880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ln>
            <a:miter lim="800000"/>
            <a:headEnd/>
            <a:tailEnd/>
          </a:ln>
        </p:spPr>
        <p:txBody>
          <a:bodyPr/>
          <a:lstStyle/>
          <a:p>
            <a:r>
              <a:rPr lang="en-US" b="0" dirty="0" smtClean="0"/>
              <a:t>Your Context</a:t>
            </a:r>
            <a:endParaRPr b="0" dirty="0" smtClean="0"/>
          </a:p>
        </p:txBody>
      </p:sp>
      <p:sp>
        <p:nvSpPr>
          <p:cNvPr id="22531" name="Content Placeholder 2"/>
          <p:cNvSpPr>
            <a:spLocks noGrp="1"/>
          </p:cNvSpPr>
          <p:nvPr>
            <p:ph idx="1"/>
          </p:nvPr>
        </p:nvSpPr>
        <p:spPr>
          <a:xfrm>
            <a:off x="449264" y="1431930"/>
            <a:ext cx="7818437" cy="2004954"/>
          </a:xfrm>
        </p:spPr>
        <p:txBody>
          <a:bodyPr/>
          <a:lstStyle/>
          <a:p>
            <a:pPr marL="457146" indent="-457146">
              <a:spcAft>
                <a:spcPts val="600"/>
              </a:spcAft>
              <a:buNone/>
            </a:pPr>
            <a:r>
              <a:rPr lang="en-US" sz="2000" dirty="0" smtClean="0"/>
              <a:t> </a:t>
            </a:r>
            <a:endParaRPr lang="en-US" sz="2000" dirty="0"/>
          </a:p>
          <a:p>
            <a:pPr marL="457146" indent="-457146">
              <a:spcAft>
                <a:spcPts val="600"/>
              </a:spcAft>
              <a:buNone/>
            </a:pPr>
            <a:endParaRPr lang="en-US" sz="1800" dirty="0"/>
          </a:p>
          <a:p>
            <a:pPr marL="457146" indent="-457146">
              <a:spcAft>
                <a:spcPts val="600"/>
              </a:spcAft>
              <a:buNone/>
            </a:pPr>
            <a:endParaRPr lang="en-US" sz="1800" dirty="0"/>
          </a:p>
          <a:p>
            <a:pPr marL="457146" indent="-457146">
              <a:buNone/>
            </a:pPr>
            <a:endParaRPr lang="en-US" sz="2000" dirty="0"/>
          </a:p>
          <a:p>
            <a:pPr marL="457146" indent="-457146">
              <a:buNone/>
            </a:pPr>
            <a:endParaRPr lang="en-US" sz="2000" dirty="0"/>
          </a:p>
          <a:p>
            <a:pPr marL="457146" indent="-457146">
              <a:buFont typeface="Arial" charset="0"/>
              <a:buChar char="•"/>
            </a:pPr>
            <a:endParaRPr lang="en-US" sz="2000" dirty="0"/>
          </a:p>
        </p:txBody>
      </p:sp>
      <p:sp>
        <p:nvSpPr>
          <p:cNvPr id="3" name="Slide Number Placeholder 2"/>
          <p:cNvSpPr>
            <a:spLocks noGrp="1"/>
          </p:cNvSpPr>
          <p:nvPr>
            <p:ph type="sldNum" sz="quarter" idx="10"/>
          </p:nvPr>
        </p:nvSpPr>
        <p:spPr/>
        <p:txBody>
          <a:bodyPr/>
          <a:lstStyle/>
          <a:p>
            <a:pPr>
              <a:defRPr/>
            </a:pPr>
            <a:fld id="{1E6ED9B1-EC64-4D8B-AE4A-3B03D085AC81}" type="slidenum">
              <a:rPr lang="en-US" smtClean="0"/>
              <a:pPr>
                <a:defRPr/>
              </a:pPr>
              <a:t>14</a:t>
            </a:fld>
            <a:endParaRPr lang="en-US"/>
          </a:p>
        </p:txBody>
      </p:sp>
      <p:graphicFrame>
        <p:nvGraphicFramePr>
          <p:cNvPr id="4" name="Diagram 3"/>
          <p:cNvGraphicFramePr/>
          <p:nvPr>
            <p:extLst>
              <p:ext uri="{D42A27DB-BD31-4B8C-83A1-F6EECF244321}">
                <p14:modId xmlns:p14="http://schemas.microsoft.com/office/powerpoint/2010/main" val="3904404620"/>
              </p:ext>
            </p:extLst>
          </p:nvPr>
        </p:nvGraphicFramePr>
        <p:xfrm>
          <a:off x="0" y="1144752"/>
          <a:ext cx="9144000" cy="5541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1814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ln>
            <a:miter lim="800000"/>
            <a:headEnd/>
            <a:tailEnd/>
          </a:ln>
        </p:spPr>
        <p:txBody>
          <a:bodyPr/>
          <a:lstStyle/>
          <a:p>
            <a:pPr marL="455613">
              <a:lnSpc>
                <a:spcPct val="100000"/>
              </a:lnSpc>
            </a:pPr>
            <a:r>
              <a:rPr b="0" dirty="0" smtClean="0">
                <a:ea typeface="ＭＳ Ｐゴシック" pitchFamily="34" charset="-128"/>
              </a:rPr>
              <a:t/>
            </a:r>
            <a:br>
              <a:rPr b="0" dirty="0" smtClean="0">
                <a:ea typeface="ＭＳ Ｐゴシック" pitchFamily="34" charset="-128"/>
              </a:rPr>
            </a:br>
            <a:r>
              <a:rPr b="0" dirty="0">
                <a:ea typeface="ＭＳ Ｐゴシック" pitchFamily="34" charset="-128"/>
              </a:rPr>
              <a:t>D</a:t>
            </a:r>
            <a:r>
              <a:rPr b="0" dirty="0" smtClean="0">
                <a:ea typeface="ＭＳ Ｐゴシック" pitchFamily="34" charset="-128"/>
              </a:rPr>
              <a:t>istrict priorities reflected in the rubric:</a:t>
            </a:r>
          </a:p>
        </p:txBody>
      </p:sp>
      <p:sp>
        <p:nvSpPr>
          <p:cNvPr id="16387" name="Content Placeholder 2"/>
          <p:cNvSpPr>
            <a:spLocks noGrp="1"/>
          </p:cNvSpPr>
          <p:nvPr>
            <p:ph idx="1"/>
          </p:nvPr>
        </p:nvSpPr>
        <p:spPr>
          <a:xfrm>
            <a:off x="288925" y="1158875"/>
            <a:ext cx="8215313" cy="5592763"/>
          </a:xfrm>
        </p:spPr>
        <p:txBody>
          <a:bodyPr/>
          <a:lstStyle/>
          <a:p>
            <a:pPr defTabSz="912706">
              <a:buFont typeface="Arial" charset="0"/>
              <a:buChar char="•"/>
              <a:defRPr/>
            </a:pPr>
            <a:endParaRPr lang="en-US" b="0" dirty="0" smtClean="0">
              <a:sym typeface="Wingdings" pitchFamily="2" charset="2"/>
            </a:endParaRPr>
          </a:p>
          <a:p>
            <a:pPr defTabSz="912706">
              <a:buFont typeface="Arial" charset="0"/>
              <a:buChar char="•"/>
              <a:defRPr/>
            </a:pPr>
            <a:endParaRPr lang="en-US" b="0" dirty="0">
              <a:sym typeface="Wingdings" pitchFamily="2" charset="2"/>
            </a:endParaRPr>
          </a:p>
          <a:p>
            <a:pPr defTabSz="912706">
              <a:buFont typeface="Arial" charset="0"/>
              <a:buChar char="•"/>
              <a:defRPr/>
            </a:pPr>
            <a:endParaRPr lang="en-US" b="0" dirty="0" smtClean="0">
              <a:sym typeface="Wingdings" pitchFamily="2" charset="2"/>
            </a:endParaRPr>
          </a:p>
          <a:p>
            <a:pPr defTabSz="912706">
              <a:buFont typeface="Arial" charset="0"/>
              <a:buChar char="•"/>
              <a:defRPr/>
            </a:pPr>
            <a:endParaRPr lang="en-US" b="0" dirty="0">
              <a:sym typeface="Wingdings" pitchFamily="2" charset="2"/>
            </a:endParaRPr>
          </a:p>
          <a:p>
            <a:pPr defTabSz="912706">
              <a:buFont typeface="Arial" charset="0"/>
              <a:buChar char="•"/>
              <a:defRPr/>
            </a:pPr>
            <a:endParaRPr lang="en-US" b="0" dirty="0" smtClean="0">
              <a:sym typeface="Wingdings" pitchFamily="2" charset="2"/>
            </a:endParaRPr>
          </a:p>
          <a:p>
            <a:pPr defTabSz="912706">
              <a:buFont typeface="Arial" charset="0"/>
              <a:buChar char="•"/>
              <a:defRPr/>
            </a:pPr>
            <a:endParaRPr lang="en-US" b="0" dirty="0" smtClean="0">
              <a:sym typeface="Wingdings" pitchFamily="2" charset="2"/>
            </a:endParaRPr>
          </a:p>
          <a:p>
            <a:pPr defTabSz="912706">
              <a:buFont typeface="Arial" charset="0"/>
              <a:buChar char="•"/>
              <a:defRPr/>
            </a:pPr>
            <a:endParaRPr lang="en-US" b="0" dirty="0">
              <a:sym typeface="Wingdings" pitchFamily="2" charset="2"/>
            </a:endParaRPr>
          </a:p>
          <a:p>
            <a:pPr marL="0" indent="0" defTabSz="912706">
              <a:buFont typeface="Arial" pitchFamily="34" charset="0"/>
              <a:buNone/>
              <a:defRPr/>
            </a:pPr>
            <a:endParaRPr lang="en-US" b="0" dirty="0" smtClean="0">
              <a:sym typeface="Wingdings" pitchFamily="2" charset="2"/>
            </a:endParaRPr>
          </a:p>
          <a:p>
            <a:pPr marL="0" indent="0" defTabSz="912706">
              <a:buFont typeface="Arial" pitchFamily="34" charset="0"/>
              <a:buNone/>
              <a:defRPr/>
            </a:pPr>
            <a:r>
              <a:rPr lang="en-US" b="0" dirty="0" smtClean="0">
                <a:sym typeface="Wingdings" pitchFamily="2" charset="2"/>
              </a:rPr>
              <a:t>Your school may </a:t>
            </a:r>
            <a:r>
              <a:rPr lang="en-US" b="0" smtClean="0">
                <a:sym typeface="Wingdings" pitchFamily="2" charset="2"/>
              </a:rPr>
              <a:t>identify other </a:t>
            </a:r>
            <a:r>
              <a:rPr lang="en-US" b="0" dirty="0" smtClean="0">
                <a:sym typeface="Wingdings" pitchFamily="2" charset="2"/>
              </a:rPr>
              <a:t>priority elements that reflect your school goals.</a:t>
            </a:r>
            <a:endParaRPr lang="en-US" b="0" dirty="0" smtClean="0">
              <a:sym typeface="Lucida Grande" charset="0"/>
            </a:endParaRPr>
          </a:p>
        </p:txBody>
      </p:sp>
      <p:sp>
        <p:nvSpPr>
          <p:cNvPr id="2" name="Slide Number Placeholder 1"/>
          <p:cNvSpPr>
            <a:spLocks noGrp="1"/>
          </p:cNvSpPr>
          <p:nvPr>
            <p:ph type="sldNum" sz="quarter" idx="10"/>
          </p:nvPr>
        </p:nvSpPr>
        <p:spPr/>
        <p:txBody>
          <a:bodyPr/>
          <a:lstStyle/>
          <a:p>
            <a:pPr>
              <a:defRPr/>
            </a:pPr>
            <a:fld id="{1E6ED9B1-EC64-4D8B-AE4A-3B03D085AC81}" type="slidenum">
              <a:rPr lang="en-US" smtClean="0"/>
              <a:pPr>
                <a:defRPr/>
              </a:pPr>
              <a:t>15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00968088"/>
              </p:ext>
            </p:extLst>
          </p:nvPr>
        </p:nvGraphicFramePr>
        <p:xfrm>
          <a:off x="333830" y="1397000"/>
          <a:ext cx="8519884" cy="3615536"/>
        </p:xfrm>
        <a:graphic>
          <a:graphicData uri="http://schemas.openxmlformats.org/drawingml/2006/table">
            <a:tbl>
              <a:tblPr firstRow="1" bandRow="1">
                <a:tableStyleId>{5C22544A-7EE6-4342-B048-85BDC9FD1C3A}</a:tableStyleId>
              </a:tblPr>
              <a:tblGrid>
                <a:gridCol w="3124527"/>
                <a:gridCol w="5395357"/>
              </a:tblGrid>
              <a:tr h="506576">
                <a:tc>
                  <a:txBody>
                    <a:bodyPr/>
                    <a:lstStyle/>
                    <a:p>
                      <a:r>
                        <a:rPr lang="en-US" sz="1800" dirty="0" smtClean="0"/>
                        <a:t>District Priority</a:t>
                      </a:r>
                      <a:endParaRPr lang="en-US" sz="1800" dirty="0"/>
                    </a:p>
                  </a:txBody>
                  <a:tcPr marL="91432" marR="91432"/>
                </a:tc>
                <a:tc>
                  <a:txBody>
                    <a:bodyPr/>
                    <a:lstStyle/>
                    <a:p>
                      <a:r>
                        <a:rPr lang="en-US" sz="1800" dirty="0" smtClean="0"/>
                        <a:t>Element of rubric</a:t>
                      </a:r>
                      <a:endParaRPr lang="en-US" sz="1800" dirty="0"/>
                    </a:p>
                  </a:txBody>
                  <a:tcPr marL="91432" marR="91432"/>
                </a:tc>
              </a:tr>
              <a:tr h="640078">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800" b="0" i="1" u="none" strike="noStrike" kern="1200" baseline="0" dirty="0" smtClean="0">
                          <a:solidFill>
                            <a:schemeClr val="dk1"/>
                          </a:solidFill>
                          <a:latin typeface="+mn-lt"/>
                          <a:ea typeface="+mn-ea"/>
                          <a:cs typeface="+mn-cs"/>
                        </a:rPr>
                        <a:t>Professional Growth and Evaluation</a:t>
                      </a:r>
                      <a:endParaRPr lang="en-US" sz="1800" dirty="0"/>
                    </a:p>
                  </a:txBody>
                  <a:tcPr marL="91432" marR="91432"/>
                </a:tc>
                <a:tc>
                  <a:txBody>
                    <a:bodyPr/>
                    <a:lstStyle/>
                    <a:p>
                      <a:r>
                        <a:rPr lang="en-US" sz="1800" dirty="0" smtClean="0"/>
                        <a:t>Goal</a:t>
                      </a:r>
                      <a:r>
                        <a:rPr lang="en-US" sz="1800" baseline="0" dirty="0" smtClean="0"/>
                        <a:t> S</a:t>
                      </a:r>
                      <a:r>
                        <a:rPr lang="en-US" sz="1800" dirty="0" smtClean="0"/>
                        <a:t>etting</a:t>
                      </a:r>
                    </a:p>
                    <a:p>
                      <a:r>
                        <a:rPr lang="en-US" sz="1800" dirty="0" smtClean="0"/>
                        <a:t>(IV-A-2)</a:t>
                      </a:r>
                    </a:p>
                  </a:txBody>
                  <a:tcPr marL="91432" marR="91432"/>
                </a:tc>
              </a:tr>
              <a:tr h="640078">
                <a:tc>
                  <a:txBody>
                    <a:bodyPr/>
                    <a:lstStyle/>
                    <a:p>
                      <a:r>
                        <a:rPr lang="en-US" sz="1800" b="0" i="1" u="none" strike="noStrike" kern="1200" baseline="0" dirty="0" smtClean="0">
                          <a:solidFill>
                            <a:schemeClr val="dk1"/>
                          </a:solidFill>
                          <a:latin typeface="+mn-lt"/>
                          <a:ea typeface="+mn-ea"/>
                          <a:cs typeface="+mn-cs"/>
                        </a:rPr>
                        <a:t>Using Data to Differentiate Instruction</a:t>
                      </a:r>
                      <a:endParaRPr lang="en-US" sz="1800" dirty="0"/>
                    </a:p>
                  </a:txBody>
                  <a:tcPr marL="91432" marR="91432"/>
                </a:tc>
                <a:tc>
                  <a:txBody>
                    <a:bodyPr/>
                    <a:lstStyle/>
                    <a:p>
                      <a:r>
                        <a:rPr lang="en-US" sz="1800" dirty="0" smtClean="0"/>
                        <a:t>Adjustments to Practice</a:t>
                      </a:r>
                    </a:p>
                    <a:p>
                      <a:pPr marL="0" marR="0" indent="0" algn="l" defTabSz="914293" rtl="0" eaLnBrk="1" fontAlgn="auto" latinLnBrk="0" hangingPunct="1">
                        <a:lnSpc>
                          <a:spcPct val="100000"/>
                        </a:lnSpc>
                        <a:spcBef>
                          <a:spcPts val="0"/>
                        </a:spcBef>
                        <a:spcAft>
                          <a:spcPts val="0"/>
                        </a:spcAft>
                        <a:buClrTx/>
                        <a:buSzTx/>
                        <a:buFontTx/>
                        <a:buNone/>
                        <a:tabLst/>
                        <a:defRPr/>
                      </a:pPr>
                      <a:r>
                        <a:rPr lang="en-US" sz="1800" dirty="0" smtClean="0"/>
                        <a:t>(I-B-2</a:t>
                      </a:r>
                      <a:r>
                        <a:rPr lang="en-US" sz="1800" dirty="0" smtClean="0"/>
                        <a:t>)</a:t>
                      </a:r>
                    </a:p>
                    <a:p>
                      <a:pPr marL="0" marR="0" indent="0" algn="l" defTabSz="914293" rtl="0" eaLnBrk="1" fontAlgn="auto" latinLnBrk="0" hangingPunct="1">
                        <a:lnSpc>
                          <a:spcPct val="100000"/>
                        </a:lnSpc>
                        <a:spcBef>
                          <a:spcPts val="0"/>
                        </a:spcBef>
                        <a:spcAft>
                          <a:spcPts val="0"/>
                        </a:spcAft>
                        <a:buClrTx/>
                        <a:buSzTx/>
                        <a:buFontTx/>
                        <a:buNone/>
                        <a:tabLst/>
                        <a:defRPr/>
                      </a:pPr>
                      <a:r>
                        <a:rPr lang="en-US" sz="1800" dirty="0" smtClean="0"/>
                        <a:t>Access to Knowledge </a:t>
                      </a:r>
                      <a:r>
                        <a:rPr lang="en-US" sz="1800" baseline="0" dirty="0" smtClean="0"/>
                        <a:t>(II-D-3)</a:t>
                      </a:r>
                      <a:endParaRPr lang="en-US" sz="1800" dirty="0" smtClean="0"/>
                    </a:p>
                    <a:p>
                      <a:endParaRPr lang="en-US" sz="1800" dirty="0"/>
                    </a:p>
                  </a:txBody>
                  <a:tcPr marL="91432" marR="91432"/>
                </a:tc>
              </a:tr>
              <a:tr h="640078">
                <a:tc>
                  <a:txBody>
                    <a:bodyPr/>
                    <a:lstStyle/>
                    <a:p>
                      <a:r>
                        <a:rPr lang="en-US" sz="1800" b="0" i="1" u="none" strike="noStrike" kern="1200" baseline="0" dirty="0" smtClean="0">
                          <a:solidFill>
                            <a:schemeClr val="dk1"/>
                          </a:solidFill>
                          <a:latin typeface="+mn-lt"/>
                          <a:ea typeface="+mn-ea"/>
                          <a:cs typeface="+mn-cs"/>
                        </a:rPr>
                        <a:t>Increasing Academic Rigor</a:t>
                      </a:r>
                      <a:endParaRPr lang="en-US" sz="1800" dirty="0"/>
                    </a:p>
                  </a:txBody>
                  <a:tcPr marL="91432" marR="91432"/>
                </a:tc>
                <a:tc>
                  <a:txBody>
                    <a:bodyPr/>
                    <a:lstStyle/>
                    <a:p>
                      <a:r>
                        <a:rPr lang="en-US" sz="1800" baseline="0" dirty="0" smtClean="0"/>
                        <a:t>Well-Structured Lessons </a:t>
                      </a:r>
                    </a:p>
                    <a:p>
                      <a:r>
                        <a:rPr lang="en-US" sz="1800" baseline="0" dirty="0" smtClean="0"/>
                        <a:t>(I-A-4)</a:t>
                      </a:r>
                      <a:endParaRPr lang="en-US" sz="1800" dirty="0" smtClean="0"/>
                    </a:p>
                  </a:txBody>
                  <a:tcPr marL="91432" marR="91432"/>
                </a:tc>
              </a:tr>
              <a:tr h="640078">
                <a:tc>
                  <a:txBody>
                    <a:bodyPr/>
                    <a:lstStyle/>
                    <a:p>
                      <a:r>
                        <a:rPr lang="en-US" sz="1800" b="0" i="1" u="none" strike="noStrike" kern="1200" baseline="0" dirty="0" smtClean="0">
                          <a:solidFill>
                            <a:schemeClr val="dk1"/>
                          </a:solidFill>
                          <a:latin typeface="+mn-lt"/>
                          <a:ea typeface="+mn-ea"/>
                          <a:cs typeface="+mn-cs"/>
                        </a:rPr>
                        <a:t>Engaging Families, Community and Partners</a:t>
                      </a:r>
                      <a:endParaRPr lang="en-US" sz="1800" dirty="0"/>
                    </a:p>
                  </a:txBody>
                  <a:tcPr marL="91432" marR="91432"/>
                </a:tc>
                <a:tc>
                  <a:txBody>
                    <a:bodyPr/>
                    <a:lstStyle/>
                    <a:p>
                      <a:r>
                        <a:rPr lang="en-US" sz="1800" dirty="0" smtClean="0"/>
                        <a:t>Parent/Family</a:t>
                      </a:r>
                      <a:r>
                        <a:rPr lang="en-US" sz="1800" baseline="0" dirty="0" smtClean="0"/>
                        <a:t> Engagement (III-A-1) and Two-Way Communication (III-C-1)</a:t>
                      </a:r>
                      <a:endParaRPr lang="en-US" sz="1800" dirty="0"/>
                    </a:p>
                  </a:txBody>
                  <a:tcPr marL="91432" marR="91432"/>
                </a:tc>
              </a:tr>
            </a:tbl>
          </a:graphicData>
        </a:graphic>
      </p:graphicFrame>
    </p:spTree>
    <p:extLst>
      <p:ext uri="{BB962C8B-B14F-4D97-AF65-F5344CB8AC3E}">
        <p14:creationId xmlns:p14="http://schemas.microsoft.com/office/powerpoint/2010/main" val="902491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bwMode="auto">
          <a:ln>
            <a:miter lim="800000"/>
            <a:headEnd/>
            <a:tailEnd/>
          </a:ln>
        </p:spPr>
        <p:txBody>
          <a:bodyPr/>
          <a:lstStyle/>
          <a:p>
            <a:pPr indent="0"/>
            <a:r>
              <a:rPr dirty="0" smtClean="0"/>
              <a:t>Today’s Agenda</a:t>
            </a:r>
          </a:p>
        </p:txBody>
      </p:sp>
      <p:sp>
        <p:nvSpPr>
          <p:cNvPr id="96259"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3200" b="0" dirty="0">
                <a:solidFill>
                  <a:schemeClr val="tx1"/>
                </a:solidFill>
              </a:rPr>
              <a:t>Welcome &amp; Overview</a:t>
            </a:r>
          </a:p>
          <a:p>
            <a:pPr marL="342860" indent="-342860">
              <a:buFont typeface="Wingdings" pitchFamily="2" charset="2"/>
              <a:buChar char="ü"/>
            </a:pPr>
            <a:r>
              <a:rPr lang="en-US" sz="3200" b="0" dirty="0">
                <a:solidFill>
                  <a:schemeClr val="tx1"/>
                </a:solidFill>
              </a:rPr>
              <a:t>The </a:t>
            </a:r>
            <a:r>
              <a:rPr lang="en-US" sz="3200" b="0" dirty="0" smtClean="0">
                <a:solidFill>
                  <a:schemeClr val="tx1"/>
                </a:solidFill>
              </a:rPr>
              <a:t>District Context</a:t>
            </a:r>
            <a:endParaRPr lang="en-US" sz="3200" b="0" dirty="0">
              <a:solidFill>
                <a:schemeClr val="tx1"/>
              </a:solidFill>
            </a:endParaRPr>
          </a:p>
          <a:p>
            <a:pPr marL="342860" lvl="1" indent="-342860">
              <a:buFont typeface="Wingdings" pitchFamily="2" charset="2"/>
              <a:buChar char="ü"/>
            </a:pPr>
            <a:r>
              <a:rPr lang="en-US" sz="3200" b="1" dirty="0">
                <a:solidFill>
                  <a:schemeClr val="tx1"/>
                </a:solidFill>
              </a:rPr>
              <a:t>Self-Assessment</a:t>
            </a:r>
          </a:p>
          <a:p>
            <a:pPr marL="342860" lvl="1" indent="-342860">
              <a:buFont typeface="Wingdings" pitchFamily="2" charset="2"/>
              <a:buChar char="ü"/>
            </a:pPr>
            <a:r>
              <a:rPr lang="en-US" sz="3200" dirty="0">
                <a:solidFill>
                  <a:schemeClr val="tx1"/>
                </a:solidFill>
              </a:rPr>
              <a:t>Proposing Goals </a:t>
            </a:r>
          </a:p>
          <a:p>
            <a:pPr marL="342860" lvl="1" indent="-342860">
              <a:buFont typeface="Wingdings" pitchFamily="2" charset="2"/>
              <a:buChar char="ü"/>
            </a:pPr>
            <a:r>
              <a:rPr lang="en-US" sz="3200" dirty="0">
                <a:solidFill>
                  <a:schemeClr val="tx1"/>
                </a:solidFill>
              </a:rPr>
              <a:t>Action Plan Development</a:t>
            </a:r>
          </a:p>
          <a:p>
            <a:pPr marL="342860" lvl="1" indent="-342860">
              <a:buFont typeface="Wingdings" pitchFamily="2" charset="2"/>
              <a:buChar char="ü"/>
            </a:pPr>
            <a:r>
              <a:rPr lang="en-US" sz="3200" dirty="0">
                <a:solidFill>
                  <a:schemeClr val="tx1"/>
                </a:solidFill>
              </a:rPr>
              <a:t>Q &amp; A</a:t>
            </a:r>
          </a:p>
        </p:txBody>
      </p:sp>
      <p:sp>
        <p:nvSpPr>
          <p:cNvPr id="3" name="Slide Number Placeholder 2"/>
          <p:cNvSpPr>
            <a:spLocks noGrp="1"/>
          </p:cNvSpPr>
          <p:nvPr>
            <p:ph type="sldNum" sz="quarter" idx="10"/>
          </p:nvPr>
        </p:nvSpPr>
        <p:spPr/>
        <p:txBody>
          <a:bodyPr/>
          <a:lstStyle/>
          <a:p>
            <a:pPr>
              <a:defRPr/>
            </a:pPr>
            <a:fld id="{92A2169C-A377-4ACF-80CA-3F66451E1071}" type="slidenum">
              <a:rPr lang="en-US" smtClean="0"/>
              <a:pPr>
                <a:defRPr/>
              </a:pPr>
              <a:t>16</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8376" y="4710546"/>
            <a:ext cx="3070561" cy="1828806"/>
          </a:xfrm>
          <a:prstGeom prst="rect">
            <a:avLst/>
          </a:prstGeom>
        </p:spPr>
      </p:pic>
    </p:spTree>
    <p:extLst>
      <p:ext uri="{BB962C8B-B14F-4D97-AF65-F5344CB8AC3E}">
        <p14:creationId xmlns:p14="http://schemas.microsoft.com/office/powerpoint/2010/main" val="3960347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Every educator is an active participant in the evaluation </a:t>
            </a:r>
            <a:r>
              <a:rPr lang="en-US" b="0" dirty="0" smtClean="0"/>
              <a:t>process</a:t>
            </a:r>
            <a:endParaRPr lang="en-US" b="0" dirty="0"/>
          </a:p>
        </p:txBody>
      </p:sp>
      <p:grpSp>
        <p:nvGrpSpPr>
          <p:cNvPr id="9220" name="Group 7" descr="The educator evaluation cycle is continuous and includes five steps. Step 1 self-assessment; Step 2 analysis, goal setting and plan development; Step 3 implementation of the plan: Step 4 formative assessment or evaluation; and Step 5 the final step, summative evaluation, which brings an educator back to self-assessment, creating a process of continuous learning for each educator."/>
          <p:cNvGrpSpPr>
            <a:grpSpLocks/>
          </p:cNvGrpSpPr>
          <p:nvPr/>
        </p:nvGrpSpPr>
        <p:grpSpPr bwMode="auto">
          <a:xfrm>
            <a:off x="1219200" y="1295400"/>
            <a:ext cx="6705600" cy="4495800"/>
            <a:chOff x="432" y="1185"/>
            <a:chExt cx="4904" cy="2703"/>
          </a:xfrm>
        </p:grpSpPr>
        <p:sp>
          <p:nvSpPr>
            <p:cNvPr id="9227" name="Oval 5"/>
            <p:cNvSpPr>
              <a:spLocks noChangeArrowheads="1"/>
            </p:cNvSpPr>
            <p:nvPr/>
          </p:nvSpPr>
          <p:spPr bwMode="auto">
            <a:xfrm>
              <a:off x="1520" y="1521"/>
              <a:ext cx="2649" cy="2304"/>
            </a:xfrm>
            <a:prstGeom prst="ellipse">
              <a:avLst/>
            </a:prstGeom>
            <a:solidFill>
              <a:srgbClr val="E1F6C0"/>
            </a:solidFill>
            <a:ln w="9525" algn="ctr">
              <a:solidFill>
                <a:schemeClr val="tx1"/>
              </a:solidFill>
              <a:round/>
              <a:headEnd/>
              <a:tailEnd/>
            </a:ln>
          </p:spPr>
          <p:txBody>
            <a:bodyPr lIns="0" tIns="0" rIns="0" bIns="0" anchor="ctr" anchorCtr="1"/>
            <a:lstStyle/>
            <a:p>
              <a:pPr algn="ctr"/>
              <a:r>
                <a:rPr lang="en-US"/>
                <a:t>Continuous </a:t>
              </a:r>
            </a:p>
            <a:p>
              <a:pPr algn="ctr"/>
              <a:r>
                <a:rPr lang="en-US"/>
                <a:t>Learning</a:t>
              </a:r>
            </a:p>
          </p:txBody>
        </p:sp>
        <p:pic>
          <p:nvPicPr>
            <p:cNvPr id="9228" name="Picture 5" descr="eval cycle.png"/>
            <p:cNvPicPr>
              <a:picLocks noChangeAspect="1"/>
            </p:cNvPicPr>
            <p:nvPr/>
          </p:nvPicPr>
          <p:blipFill>
            <a:blip r:embed="rId3" cstate="print"/>
            <a:srcRect/>
            <a:stretch>
              <a:fillRect/>
            </a:stretch>
          </p:blipFill>
          <p:spPr bwMode="auto">
            <a:xfrm>
              <a:off x="432" y="1185"/>
              <a:ext cx="4904" cy="2703"/>
            </a:xfrm>
            <a:prstGeom prst="rect">
              <a:avLst/>
            </a:prstGeom>
            <a:noFill/>
            <a:ln w="9525">
              <a:noFill/>
              <a:miter lim="800000"/>
              <a:headEnd/>
              <a:tailEnd/>
            </a:ln>
          </p:spPr>
        </p:pic>
      </p:grpSp>
      <p:sp>
        <p:nvSpPr>
          <p:cNvPr id="9221" name="TextBox 3" descr="Attracting, developing, and retaining an effective, academically capable, diverse, and culturally proficient educator workforce is essential."/>
          <p:cNvSpPr txBox="1">
            <a:spLocks noChangeArrowheads="1"/>
          </p:cNvSpPr>
          <p:nvPr/>
        </p:nvSpPr>
        <p:spPr bwMode="auto">
          <a:xfrm>
            <a:off x="1143000" y="6019800"/>
            <a:ext cx="6629400" cy="365125"/>
          </a:xfrm>
          <a:prstGeom prst="rect">
            <a:avLst/>
          </a:prstGeom>
          <a:solidFill>
            <a:schemeClr val="bg2"/>
          </a:solidFill>
          <a:ln w="28575">
            <a:solidFill>
              <a:schemeClr val="tx1"/>
            </a:solidFill>
            <a:miter lim="800000"/>
            <a:headEnd/>
            <a:tailEnd/>
          </a:ln>
        </p:spPr>
        <p:txBody>
          <a:bodyPr>
            <a:spAutoFit/>
          </a:bodyPr>
          <a:lstStyle/>
          <a:p>
            <a:pPr algn="ctr"/>
            <a:r>
              <a:rPr lang="en-US">
                <a:solidFill>
                  <a:schemeClr val="tx2"/>
                </a:solidFill>
                <a:latin typeface="Georgia" pitchFamily="18" charset="0"/>
                <a:cs typeface="Tahoma" pitchFamily="34" charset="0"/>
              </a:rPr>
              <a:t>Collaboration and Continuous Learning are the focus</a:t>
            </a:r>
          </a:p>
        </p:txBody>
      </p:sp>
      <p:sp>
        <p:nvSpPr>
          <p:cNvPr id="12295" name="AutoShape 15" descr="Every educator uses a rubric and data about student learning.&#10;"/>
          <p:cNvSpPr>
            <a:spLocks noChangeArrowheads="1"/>
          </p:cNvSpPr>
          <p:nvPr/>
        </p:nvSpPr>
        <p:spPr bwMode="auto">
          <a:xfrm>
            <a:off x="228600" y="1066800"/>
            <a:ext cx="2362200" cy="1524000"/>
          </a:xfrm>
          <a:prstGeom prst="wedgeRoundRectCallout">
            <a:avLst>
              <a:gd name="adj1" fmla="val 106250"/>
              <a:gd name="adj2" fmla="val 20032"/>
              <a:gd name="adj3" fmla="val 16667"/>
            </a:avLst>
          </a:prstGeom>
          <a:solidFill>
            <a:schemeClr val="bg2"/>
          </a:solidFill>
          <a:ln w="9525">
            <a:solidFill>
              <a:schemeClr val="tx1"/>
            </a:solidFill>
            <a:miter lim="800000"/>
            <a:headEnd/>
            <a:tailEnd/>
          </a:ln>
        </p:spPr>
        <p:txBody>
          <a:bodyPr/>
          <a:lstStyle/>
          <a:p>
            <a:pPr algn="ctr"/>
            <a:r>
              <a:rPr lang="en-US" sz="1600">
                <a:latin typeface="Georgia" pitchFamily="18" charset="0"/>
              </a:rPr>
              <a:t>Every educator conducts an analysis of evidence of student learning, growth, and achievement</a:t>
            </a:r>
          </a:p>
        </p:txBody>
      </p:sp>
      <p:sp>
        <p:nvSpPr>
          <p:cNvPr id="10"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11" name="AutoShape 11" descr="Every educator proposes at least 1 professional practice goal and 1 student learning goal – team goals must be considered.&#10;"/>
          <p:cNvSpPr>
            <a:spLocks noChangeArrowheads="1"/>
          </p:cNvSpPr>
          <p:nvPr/>
        </p:nvSpPr>
        <p:spPr bwMode="auto">
          <a:xfrm>
            <a:off x="6019800" y="838200"/>
            <a:ext cx="2895600" cy="1295400"/>
          </a:xfrm>
          <a:prstGeom prst="wedgeRoundRectCallout">
            <a:avLst>
              <a:gd name="adj1" fmla="val -75264"/>
              <a:gd name="adj2" fmla="val 41787"/>
              <a:gd name="adj3" fmla="val 16667"/>
            </a:avLst>
          </a:prstGeom>
          <a:solidFill>
            <a:schemeClr val="bg2"/>
          </a:solidFill>
          <a:ln w="9525">
            <a:solidFill>
              <a:schemeClr val="tx1"/>
            </a:solidFill>
            <a:miter lim="800000"/>
            <a:headEnd/>
            <a:tailEnd/>
          </a:ln>
        </p:spPr>
        <p:txBody>
          <a:bodyPr/>
          <a:lstStyle/>
          <a:p>
            <a:pPr algn="ctr"/>
            <a:r>
              <a:rPr lang="en-US" sz="1700">
                <a:latin typeface="Georgia" pitchFamily="18" charset="0"/>
              </a:rPr>
              <a:t>Every educator conducts an assessment of practice against Performance Standards.</a:t>
            </a:r>
          </a:p>
        </p:txBody>
      </p:sp>
      <p:sp>
        <p:nvSpPr>
          <p:cNvPr id="12" name="AutoShape 11" descr="Every educator proposes at least 1 professional practice goal and 1 student learning goal – team goals must be considered.&#10;"/>
          <p:cNvSpPr>
            <a:spLocks noChangeArrowheads="1"/>
          </p:cNvSpPr>
          <p:nvPr/>
        </p:nvSpPr>
        <p:spPr bwMode="auto">
          <a:xfrm>
            <a:off x="6629400" y="3657600"/>
            <a:ext cx="2514600" cy="1371600"/>
          </a:xfrm>
          <a:prstGeom prst="wedgeRoundRectCallout">
            <a:avLst>
              <a:gd name="adj1" fmla="val -60245"/>
              <a:gd name="adj2" fmla="val -66509"/>
              <a:gd name="adj3" fmla="val 16667"/>
            </a:avLst>
          </a:prstGeom>
          <a:solidFill>
            <a:schemeClr val="bg2"/>
          </a:solidFill>
          <a:ln w="9525">
            <a:solidFill>
              <a:schemeClr val="tx1"/>
            </a:solidFill>
            <a:miter lim="800000"/>
            <a:headEnd/>
            <a:tailEnd/>
          </a:ln>
        </p:spPr>
        <p:txBody>
          <a:bodyPr/>
          <a:lstStyle/>
          <a:p>
            <a:pPr algn="ctr"/>
            <a:r>
              <a:rPr lang="en-US" sz="1700" dirty="0">
                <a:latin typeface="Georgia" pitchFamily="18" charset="0"/>
              </a:rPr>
              <a:t>Prepares to strategically identify professional practice and student learning goals. </a:t>
            </a:r>
          </a:p>
        </p:txBody>
      </p:sp>
      <p:sp>
        <p:nvSpPr>
          <p:cNvPr id="4" name="Slide Number Placeholder 3"/>
          <p:cNvSpPr>
            <a:spLocks noGrp="1"/>
          </p:cNvSpPr>
          <p:nvPr>
            <p:ph type="sldNum" sz="quarter" idx="10"/>
          </p:nvPr>
        </p:nvSpPr>
        <p:spPr/>
        <p:txBody>
          <a:bodyPr/>
          <a:lstStyle/>
          <a:p>
            <a:pPr>
              <a:defRPr/>
            </a:pPr>
            <a:fld id="{1E6ED9B1-EC64-4D8B-AE4A-3B03D085AC81}" type="slidenum">
              <a:rPr lang="en-US" smtClean="0"/>
              <a:pPr>
                <a:defRPr/>
              </a:pPr>
              <a:t>17</a:t>
            </a:fld>
            <a:endParaRPr lang="en-US"/>
          </a:p>
        </p:txBody>
      </p:sp>
    </p:spTree>
    <p:extLst>
      <p:ext uri="{BB962C8B-B14F-4D97-AF65-F5344CB8AC3E}">
        <p14:creationId xmlns:p14="http://schemas.microsoft.com/office/powerpoint/2010/main" val="190242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     </a:t>
            </a:r>
            <a:r>
              <a:rPr lang="en-US" b="0" dirty="0" smtClean="0"/>
              <a:t>Self-Assessment Components:</a:t>
            </a:r>
            <a:br>
              <a:rPr lang="en-US" b="0" dirty="0" smtClean="0"/>
            </a:br>
            <a:endParaRPr lang="en-US" b="0" dirty="0" smtClean="0"/>
          </a:p>
        </p:txBody>
      </p:sp>
      <p:sp>
        <p:nvSpPr>
          <p:cNvPr id="3" name="Content Placeholder 2"/>
          <p:cNvSpPr>
            <a:spLocks noGrp="1"/>
          </p:cNvSpPr>
          <p:nvPr>
            <p:ph idx="1"/>
          </p:nvPr>
        </p:nvSpPr>
        <p:spPr>
          <a:xfrm>
            <a:off x="533401" y="1432560"/>
            <a:ext cx="8259128" cy="5106352"/>
          </a:xfrm>
        </p:spPr>
        <p:txBody>
          <a:bodyPr/>
          <a:lstStyle/>
          <a:p>
            <a:pPr marL="514350" indent="-514350">
              <a:buFont typeface="+mj-lt"/>
              <a:buAutoNum type="arabicPeriod"/>
              <a:defRPr/>
            </a:pPr>
            <a:r>
              <a:rPr lang="en-US" sz="3600" b="0" dirty="0"/>
              <a:t>A</a:t>
            </a:r>
            <a:r>
              <a:rPr lang="en-US" sz="3600" b="0" dirty="0" smtClean="0"/>
              <a:t>n analysis of evidence of student learning, growth, and achievement for students under the educator's responsibility;</a:t>
            </a:r>
          </a:p>
          <a:p>
            <a:pPr marL="514350" indent="-514350">
              <a:buFont typeface="+mj-lt"/>
              <a:buAutoNum type="arabicPeriod"/>
              <a:defRPr/>
            </a:pPr>
            <a:r>
              <a:rPr lang="en-US" sz="3600" b="0" dirty="0"/>
              <a:t>A</a:t>
            </a:r>
            <a:r>
              <a:rPr lang="en-US" sz="3600" b="0" dirty="0" smtClean="0"/>
              <a:t>n assessment of practice against the Performance Standards outlined in the Rubric; and</a:t>
            </a:r>
          </a:p>
          <a:p>
            <a:pPr marL="514350" indent="-514350">
              <a:buFont typeface="+mj-lt"/>
              <a:buAutoNum type="arabicPeriod"/>
              <a:defRPr/>
            </a:pPr>
            <a:r>
              <a:rPr lang="en-US" sz="3600" b="0" dirty="0"/>
              <a:t>P</a:t>
            </a:r>
            <a:r>
              <a:rPr lang="en-US" sz="3600" b="0" dirty="0" smtClean="0"/>
              <a:t>roposed goal topics.</a:t>
            </a:r>
            <a:endParaRPr lang="en-US" sz="3600" b="0" dirty="0"/>
          </a:p>
        </p:txBody>
      </p:sp>
      <p:sp>
        <p:nvSpPr>
          <p:cNvPr id="6"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7" name="Slide Number Placeholder 8"/>
          <p:cNvSpPr txBox="1">
            <a:spLocks/>
          </p:cNvSpPr>
          <p:nvPr/>
        </p:nvSpPr>
        <p:spPr>
          <a:xfrm>
            <a:off x="6934200" y="6492875"/>
            <a:ext cx="2133600" cy="365125"/>
          </a:xfrm>
          <a:prstGeom prst="rect">
            <a:avLst/>
          </a:prstGeom>
        </p:spPr>
        <p:txBody>
          <a:bodyPr vert="horz" wrap="square" lIns="0" tIns="0" rIns="0" bIns="0" numCol="1" anchor="b" anchorCtr="0" compatLnSpc="1">
            <a:prstTxWarp prst="textNoShape">
              <a:avLst/>
            </a:prstTxWarp>
          </a:bodyPr>
          <a:lstStyle/>
          <a:p>
            <a:pPr marL="0" marR="0" lvl="0" indent="0" algn="r" defTabSz="912706" rtl="0" eaLnBrk="1" fontAlgn="base" latinLnBrk="0" hangingPunct="1">
              <a:lnSpc>
                <a:spcPct val="100000"/>
              </a:lnSpc>
              <a:spcBef>
                <a:spcPct val="0"/>
              </a:spcBef>
              <a:spcAft>
                <a:spcPct val="0"/>
              </a:spcAft>
              <a:buClrTx/>
              <a:buSzTx/>
              <a:buFontTx/>
              <a:buNone/>
              <a:tabLst/>
              <a:defRPr/>
            </a:pPr>
            <a:fld id="{20A1149A-3212-4940-AA9B-586C67CB38F0}" type="slidenum">
              <a:rPr kumimoji="0" lang="en-US" sz="1200" b="1" i="0" u="none" strike="noStrike" kern="1200" cap="none" spc="0" normalizeH="0" baseline="0" noProof="0" smtClean="0">
                <a:ln>
                  <a:noFill/>
                </a:ln>
                <a:solidFill>
                  <a:srgbClr val="334B9C"/>
                </a:solidFill>
                <a:effectLst/>
                <a:uLnTx/>
                <a:uFillTx/>
                <a:latin typeface="Garamond" charset="0"/>
                <a:ea typeface="ＭＳ Ｐゴシック" charset="-128"/>
                <a:cs typeface="+mn-cs"/>
              </a:rPr>
              <a:pPr marL="0" marR="0" lvl="0" indent="0" algn="r" defTabSz="912706" rtl="0" eaLnBrk="1" fontAlgn="base" latinLnBrk="0" hangingPunct="1">
                <a:lnSpc>
                  <a:spcPct val="100000"/>
                </a:lnSpc>
                <a:spcBef>
                  <a:spcPct val="0"/>
                </a:spcBef>
                <a:spcAft>
                  <a:spcPct val="0"/>
                </a:spcAft>
                <a:buClrTx/>
                <a:buSzTx/>
                <a:buFontTx/>
                <a:buNone/>
                <a:tabLst/>
                <a:defRPr/>
              </a:pPr>
              <a:t>18</a:t>
            </a:fld>
            <a:endParaRPr kumimoji="0" lang="en-US" sz="1200" b="1" i="0" u="none" strike="noStrike" kern="1200" cap="none" spc="0" normalizeH="0" baseline="0" noProof="0" dirty="0">
              <a:ln>
                <a:noFill/>
              </a:ln>
              <a:solidFill>
                <a:srgbClr val="334B9C"/>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3252924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r>
              <a:rPr lang="en-US" smtClean="0"/>
              <a:t/>
            </a:r>
            <a:br>
              <a:rPr lang="en-US" smtClean="0"/>
            </a:br>
            <a:fld id="{30499C55-D689-4C87-9C05-4E14928D793C}" type="slidenum">
              <a:rPr lang="en-US" smtClean="0"/>
              <a:pPr>
                <a:defRPr/>
              </a:pPr>
              <a:t>19</a:t>
            </a:fld>
            <a:endParaRPr lang="en-US" noProof="1"/>
          </a:p>
        </p:txBody>
      </p:sp>
      <p:sp>
        <p:nvSpPr>
          <p:cNvPr id="5" name="Title 3"/>
          <p:cNvSpPr>
            <a:spLocks noGrp="1"/>
          </p:cNvSpPr>
          <p:nvPr>
            <p:ph type="title"/>
          </p:nvPr>
        </p:nvSpPr>
        <p:spPr/>
        <p:txBody>
          <a:bodyPr/>
          <a:lstStyle/>
          <a:p>
            <a:pPr eaLnBrk="1" hangingPunct="1"/>
            <a:r>
              <a:rPr lang="en-US" b="0" dirty="0" smtClean="0"/>
              <a:t>     Self-Assessment on the EDFS Online </a:t>
            </a:r>
            <a:r>
              <a:rPr lang="en-US" b="0" dirty="0"/>
              <a:t>S</a:t>
            </a:r>
            <a:r>
              <a:rPr lang="en-US" b="0" dirty="0" smtClean="0"/>
              <a:t>ystem</a:t>
            </a:r>
            <a:br>
              <a:rPr lang="en-US" b="0" dirty="0" smtClean="0"/>
            </a:br>
            <a:endParaRPr lang="en-US" b="0" dirty="0" smtClean="0"/>
          </a:p>
        </p:txBody>
      </p:sp>
      <p:pic>
        <p:nvPicPr>
          <p:cNvPr id="4099"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18708"/>
            <a:ext cx="8939048" cy="429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953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bwMode="auto">
          <a:ln>
            <a:miter lim="800000"/>
            <a:headEnd/>
            <a:tailEnd/>
          </a:ln>
        </p:spPr>
        <p:txBody>
          <a:bodyPr/>
          <a:lstStyle/>
          <a:p>
            <a:pPr indent="0"/>
            <a:r>
              <a:rPr smtClean="0"/>
              <a:t>Today’s Agenda</a:t>
            </a:r>
          </a:p>
        </p:txBody>
      </p:sp>
      <p:sp>
        <p:nvSpPr>
          <p:cNvPr id="77827"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3200" dirty="0">
                <a:solidFill>
                  <a:schemeClr val="tx1"/>
                </a:solidFill>
              </a:rPr>
              <a:t>Welcome &amp; </a:t>
            </a:r>
            <a:r>
              <a:rPr lang="en-US" sz="3200" dirty="0" smtClean="0">
                <a:solidFill>
                  <a:schemeClr val="tx1"/>
                </a:solidFill>
              </a:rPr>
              <a:t>Overview</a:t>
            </a:r>
          </a:p>
          <a:p>
            <a:pPr marL="342860" indent="-342860">
              <a:buFont typeface="Wingdings" pitchFamily="2" charset="2"/>
              <a:buChar char="ü"/>
            </a:pPr>
            <a:r>
              <a:rPr lang="en-US" sz="3200" b="0" dirty="0" smtClean="0">
                <a:solidFill>
                  <a:schemeClr val="tx1"/>
                </a:solidFill>
              </a:rPr>
              <a:t>The District Context</a:t>
            </a:r>
          </a:p>
          <a:p>
            <a:pPr marL="342860" lvl="1" indent="-342860">
              <a:buFont typeface="Wingdings" pitchFamily="2" charset="2"/>
              <a:buChar char="ü"/>
            </a:pPr>
            <a:r>
              <a:rPr lang="en-US" sz="3200" dirty="0" smtClean="0">
                <a:solidFill>
                  <a:schemeClr val="tx1"/>
                </a:solidFill>
              </a:rPr>
              <a:t>Self-Assessment</a:t>
            </a:r>
            <a:endParaRPr lang="en-US" sz="3200" dirty="0">
              <a:solidFill>
                <a:schemeClr val="tx1"/>
              </a:solidFill>
            </a:endParaRPr>
          </a:p>
          <a:p>
            <a:pPr marL="342860" lvl="1" indent="-342860">
              <a:buFont typeface="Wingdings" pitchFamily="2" charset="2"/>
              <a:buChar char="ü"/>
            </a:pPr>
            <a:r>
              <a:rPr lang="en-US" sz="3200" dirty="0" smtClean="0">
                <a:solidFill>
                  <a:schemeClr val="tx1"/>
                </a:solidFill>
              </a:rPr>
              <a:t>Proposing Goals </a:t>
            </a:r>
          </a:p>
          <a:p>
            <a:pPr marL="342860" lvl="1" indent="-342860">
              <a:buFont typeface="Wingdings" pitchFamily="2" charset="2"/>
              <a:buChar char="ü"/>
            </a:pPr>
            <a:r>
              <a:rPr lang="en-US" sz="3200" dirty="0" smtClean="0">
                <a:solidFill>
                  <a:schemeClr val="tx1"/>
                </a:solidFill>
              </a:rPr>
              <a:t>Action Plan Development</a:t>
            </a:r>
          </a:p>
          <a:p>
            <a:pPr marL="342860" lvl="1" indent="-342860">
              <a:buFont typeface="Wingdings" pitchFamily="2" charset="2"/>
              <a:buChar char="ü"/>
            </a:pPr>
            <a:r>
              <a:rPr lang="en-US" sz="3200" b="0" dirty="0" smtClean="0">
                <a:solidFill>
                  <a:schemeClr val="tx1"/>
                </a:solidFill>
              </a:rPr>
              <a:t>Q &amp; A</a:t>
            </a:r>
            <a:endParaRPr lang="en-US" sz="3200" b="0" dirty="0">
              <a:solidFill>
                <a:schemeClr val="tx1"/>
              </a:solidFill>
            </a:endParaRPr>
          </a:p>
          <a:p>
            <a:pPr marL="342860" indent="-342860">
              <a:buFont typeface="Wingdings" pitchFamily="2" charset="2"/>
              <a:buChar char="ü"/>
            </a:pPr>
            <a:endParaRPr lang="en-US" sz="2400" b="0" dirty="0"/>
          </a:p>
        </p:txBody>
      </p:sp>
      <p:sp>
        <p:nvSpPr>
          <p:cNvPr id="3" name="Slide Number Placeholder 2"/>
          <p:cNvSpPr>
            <a:spLocks noGrp="1"/>
          </p:cNvSpPr>
          <p:nvPr>
            <p:ph type="sldNum" sz="quarter" idx="10"/>
          </p:nvPr>
        </p:nvSpPr>
        <p:spPr/>
        <p:txBody>
          <a:bodyPr/>
          <a:lstStyle/>
          <a:p>
            <a:pPr>
              <a:defRPr/>
            </a:pPr>
            <a:fld id="{1E6ED9B1-EC64-4D8B-AE4A-3B03D085AC81}" type="slidenum">
              <a:rPr lang="en-US" smtClean="0"/>
              <a:pPr>
                <a:defRPr/>
              </a:pPr>
              <a:t>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8375" y="4558146"/>
            <a:ext cx="3070561" cy="182880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r>
              <a:rPr lang="en-US" smtClean="0"/>
              <a:t/>
            </a:r>
            <a:br>
              <a:rPr lang="en-US" smtClean="0"/>
            </a:br>
            <a:fld id="{30499C55-D689-4C87-9C05-4E14928D793C}" type="slidenum">
              <a:rPr lang="en-US" smtClean="0"/>
              <a:pPr>
                <a:defRPr/>
              </a:pPr>
              <a:t>20</a:t>
            </a:fld>
            <a:endParaRPr lang="en-US" noProof="1"/>
          </a:p>
        </p:txBody>
      </p:sp>
      <p:sp>
        <p:nvSpPr>
          <p:cNvPr id="5" name="Title 4"/>
          <p:cNvSpPr>
            <a:spLocks noGrp="1"/>
          </p:cNvSpPr>
          <p:nvPr>
            <p:ph type="title"/>
          </p:nvPr>
        </p:nvSpPr>
        <p:spPr/>
        <p:txBody>
          <a:bodyPr/>
          <a:lstStyle/>
          <a:p>
            <a:endParaRPr lang="en-US"/>
          </a:p>
        </p:txBody>
      </p:sp>
      <p:sp>
        <p:nvSpPr>
          <p:cNvPr id="7" name="Title 1"/>
          <p:cNvSpPr txBox="1">
            <a:spLocks/>
          </p:cNvSpPr>
          <p:nvPr/>
        </p:nvSpPr>
        <p:spPr>
          <a:xfrm>
            <a:off x="0" y="68317"/>
            <a:ext cx="9144000" cy="1143000"/>
          </a:xfrm>
          <a:prstGeom prst="rect">
            <a:avLst/>
          </a:prstGeom>
          <a:solidFill>
            <a:srgbClr val="CED6ED"/>
          </a:solidFill>
          <a:ln w="76200" cap="flat" cmpd="sng" algn="ctr">
            <a:solidFill>
              <a:srgbClr val="899ACE"/>
            </a:solidFill>
            <a:prstDash val="solid"/>
          </a:ln>
          <a:effectLst/>
        </p:spPr>
        <p:txBody>
          <a:bodyPr vert="horz" wrap="square" lIns="0" tIns="0" rIns="457127" bIns="45713" numCol="1" anchor="b" anchorCtr="0" compatLnSpc="1">
            <a:prstTxWarp prst="textNoShape">
              <a:avLst/>
            </a:prstTxWarp>
          </a:bodyPr>
          <a:lstStyle>
            <a:lvl1pPr marL="457146" indent="-457146" algn="l" defTabSz="912706" rtl="0" eaLnBrk="0" fontAlgn="base" hangingPunct="0">
              <a:lnSpc>
                <a:spcPts val="2600"/>
              </a:lnSpc>
              <a:spcBef>
                <a:spcPct val="0"/>
              </a:spcBef>
              <a:spcAft>
                <a:spcPct val="0"/>
              </a:spcAft>
              <a:defRPr lang="en-US" sz="2800" b="1" kern="1200">
                <a:solidFill>
                  <a:srgbClr val="334B9C"/>
                </a:solidFill>
                <a:latin typeface="+mj-lt"/>
                <a:ea typeface="ＭＳ Ｐゴシック" charset="-128"/>
                <a:cs typeface="ＭＳ Ｐゴシック" charset="-128"/>
              </a:defRPr>
            </a:lvl1pPr>
            <a:lvl2pPr marL="457146" indent="-457146" algn="l" defTabSz="912706" rtl="0" eaLnBrk="0" fontAlgn="base" hangingPunct="0">
              <a:lnSpc>
                <a:spcPts val="2600"/>
              </a:lnSpc>
              <a:spcBef>
                <a:spcPct val="0"/>
              </a:spcBef>
              <a:spcAft>
                <a:spcPct val="0"/>
              </a:spcAft>
              <a:defRPr sz="2800" b="1">
                <a:solidFill>
                  <a:srgbClr val="334B9C"/>
                </a:solidFill>
                <a:latin typeface="Century Gothic" pitchFamily="34" charset="0"/>
                <a:ea typeface="ＭＳ Ｐゴシック" charset="-128"/>
                <a:cs typeface="ＭＳ Ｐゴシック" charset="-128"/>
              </a:defRPr>
            </a:lvl2pPr>
            <a:lvl3pPr marL="457146" indent="-457146" algn="l" defTabSz="912706" rtl="0" eaLnBrk="0" fontAlgn="base" hangingPunct="0">
              <a:lnSpc>
                <a:spcPts val="2600"/>
              </a:lnSpc>
              <a:spcBef>
                <a:spcPct val="0"/>
              </a:spcBef>
              <a:spcAft>
                <a:spcPct val="0"/>
              </a:spcAft>
              <a:defRPr sz="2800" b="1">
                <a:solidFill>
                  <a:srgbClr val="334B9C"/>
                </a:solidFill>
                <a:latin typeface="Century Gothic" pitchFamily="34" charset="0"/>
                <a:ea typeface="ＭＳ Ｐゴシック" charset="-128"/>
                <a:cs typeface="ＭＳ Ｐゴシック" charset="-128"/>
              </a:defRPr>
            </a:lvl3pPr>
            <a:lvl4pPr marL="457146" indent="-457146" algn="l" defTabSz="912706" rtl="0" eaLnBrk="0" fontAlgn="base" hangingPunct="0">
              <a:lnSpc>
                <a:spcPts val="2600"/>
              </a:lnSpc>
              <a:spcBef>
                <a:spcPct val="0"/>
              </a:spcBef>
              <a:spcAft>
                <a:spcPct val="0"/>
              </a:spcAft>
              <a:defRPr sz="2800" b="1">
                <a:solidFill>
                  <a:srgbClr val="334B9C"/>
                </a:solidFill>
                <a:latin typeface="Century Gothic" pitchFamily="34" charset="0"/>
                <a:ea typeface="ＭＳ Ｐゴシック" charset="-128"/>
                <a:cs typeface="ＭＳ Ｐゴシック" charset="-128"/>
              </a:defRPr>
            </a:lvl4pPr>
            <a:lvl5pPr marL="457146" indent="-457146" algn="l" defTabSz="912706" rtl="0" eaLnBrk="0" fontAlgn="base" hangingPunct="0">
              <a:lnSpc>
                <a:spcPts val="2600"/>
              </a:lnSpc>
              <a:spcBef>
                <a:spcPct val="0"/>
              </a:spcBef>
              <a:spcAft>
                <a:spcPct val="0"/>
              </a:spcAft>
              <a:defRPr sz="2800" b="1">
                <a:solidFill>
                  <a:srgbClr val="334B9C"/>
                </a:solidFill>
                <a:latin typeface="Century Gothic" pitchFamily="34" charset="0"/>
                <a:ea typeface="ＭＳ Ｐゴシック" charset="-128"/>
                <a:cs typeface="ＭＳ Ｐゴシック" charset="-128"/>
              </a:defRPr>
            </a:lvl5pPr>
            <a:lvl6pPr marL="914293" algn="l" defTabSz="912706" rtl="0" fontAlgn="base">
              <a:lnSpc>
                <a:spcPts val="2600"/>
              </a:lnSpc>
              <a:spcBef>
                <a:spcPct val="0"/>
              </a:spcBef>
              <a:spcAft>
                <a:spcPct val="0"/>
              </a:spcAft>
              <a:defRPr sz="2800" b="1">
                <a:solidFill>
                  <a:srgbClr val="334B9C"/>
                </a:solidFill>
                <a:latin typeface="Garamond" pitchFamily="18" charset="0"/>
              </a:defRPr>
            </a:lvl6pPr>
            <a:lvl7pPr marL="1371440" algn="l" defTabSz="912706" rtl="0" fontAlgn="base">
              <a:lnSpc>
                <a:spcPts val="2600"/>
              </a:lnSpc>
              <a:spcBef>
                <a:spcPct val="0"/>
              </a:spcBef>
              <a:spcAft>
                <a:spcPct val="0"/>
              </a:spcAft>
              <a:defRPr sz="2800" b="1">
                <a:solidFill>
                  <a:srgbClr val="334B9C"/>
                </a:solidFill>
                <a:latin typeface="Garamond" pitchFamily="18" charset="0"/>
              </a:defRPr>
            </a:lvl7pPr>
            <a:lvl8pPr marL="1828586" algn="l" defTabSz="912706" rtl="0" fontAlgn="base">
              <a:lnSpc>
                <a:spcPts val="2600"/>
              </a:lnSpc>
              <a:spcBef>
                <a:spcPct val="0"/>
              </a:spcBef>
              <a:spcAft>
                <a:spcPct val="0"/>
              </a:spcAft>
              <a:defRPr sz="2800" b="1">
                <a:solidFill>
                  <a:srgbClr val="334B9C"/>
                </a:solidFill>
                <a:latin typeface="Garamond" pitchFamily="18" charset="0"/>
              </a:defRPr>
            </a:lvl8pPr>
            <a:lvl9pPr marL="2285733" algn="l" defTabSz="912706" rtl="0" fontAlgn="base">
              <a:lnSpc>
                <a:spcPts val="2600"/>
              </a:lnSpc>
              <a:spcBef>
                <a:spcPct val="0"/>
              </a:spcBef>
              <a:spcAft>
                <a:spcPct val="0"/>
              </a:spcAft>
              <a:defRPr sz="2800" b="1">
                <a:solidFill>
                  <a:srgbClr val="334B9C"/>
                </a:solidFill>
                <a:latin typeface="Garamond" pitchFamily="18" charset="0"/>
              </a:defRPr>
            </a:lvl9pPr>
          </a:lstStyle>
          <a:p>
            <a:pPr eaLnBrk="1" hangingPunct="1"/>
            <a:r>
              <a:rPr lang="en-US" dirty="0" smtClean="0"/>
              <a:t>     </a:t>
            </a:r>
            <a:r>
              <a:rPr lang="en-US" b="0" dirty="0" smtClean="0"/>
              <a:t>Best Practice for the District </a:t>
            </a:r>
            <a:br>
              <a:rPr lang="en-US" b="0" dirty="0" smtClean="0"/>
            </a:br>
            <a:endParaRPr lang="en-US" b="0" dirty="0" smtClean="0"/>
          </a:p>
        </p:txBody>
      </p:sp>
    </p:spTree>
    <p:extLst>
      <p:ext uri="{BB962C8B-B14F-4D97-AF65-F5344CB8AC3E}">
        <p14:creationId xmlns:p14="http://schemas.microsoft.com/office/powerpoint/2010/main" val="1926591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Ben’s School </a:t>
            </a:r>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7069101"/>
              </p:ext>
            </p:extLst>
          </p:nvPr>
        </p:nvGraphicFramePr>
        <p:xfrm>
          <a:off x="0" y="1581150"/>
          <a:ext cx="493395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429250" y="2076450"/>
            <a:ext cx="2971800" cy="457200"/>
          </a:xfrm>
          <a:prstGeom prst="rect">
            <a:avLst/>
          </a:prstGeom>
          <a:noFill/>
        </p:spPr>
        <p:txBody>
          <a:bodyPr wrap="square" lIns="91440" rtlCol="0" anchor="ctr">
            <a:noAutofit/>
          </a:bodyPr>
          <a:lstStyle/>
          <a:p>
            <a:pPr algn="ctr">
              <a:spcAft>
                <a:spcPts val="600"/>
              </a:spcAft>
            </a:pPr>
            <a:r>
              <a:rPr lang="en-US" dirty="0" smtClean="0">
                <a:solidFill>
                  <a:srgbClr val="334B9C"/>
                </a:solidFill>
                <a:latin typeface="Century Gothic" pitchFamily="34" charset="0"/>
              </a:rPr>
              <a:t>MCAS 3</a:t>
            </a:r>
            <a:r>
              <a:rPr lang="en-US" baseline="30000" dirty="0" smtClean="0">
                <a:solidFill>
                  <a:srgbClr val="334B9C"/>
                </a:solidFill>
                <a:latin typeface="Century Gothic" pitchFamily="34" charset="0"/>
              </a:rPr>
              <a:t>rd</a:t>
            </a:r>
            <a:r>
              <a:rPr lang="en-US" dirty="0" smtClean="0">
                <a:solidFill>
                  <a:srgbClr val="334B9C"/>
                </a:solidFill>
                <a:latin typeface="Century Gothic" pitchFamily="34" charset="0"/>
              </a:rPr>
              <a:t> Grade Reading</a:t>
            </a:r>
          </a:p>
        </p:txBody>
      </p:sp>
      <p:sp>
        <p:nvSpPr>
          <p:cNvPr id="9" name="TextBox 8"/>
          <p:cNvSpPr txBox="1"/>
          <p:nvPr/>
        </p:nvSpPr>
        <p:spPr>
          <a:xfrm>
            <a:off x="819150" y="1200150"/>
            <a:ext cx="2971800" cy="457200"/>
          </a:xfrm>
          <a:prstGeom prst="rect">
            <a:avLst/>
          </a:prstGeom>
          <a:noFill/>
        </p:spPr>
        <p:txBody>
          <a:bodyPr wrap="square" lIns="91440" rtlCol="0" anchor="ctr">
            <a:noAutofit/>
          </a:bodyPr>
          <a:lstStyle/>
          <a:p>
            <a:pPr algn="ctr">
              <a:spcAft>
                <a:spcPts val="600"/>
              </a:spcAft>
            </a:pPr>
            <a:r>
              <a:rPr lang="en-US" dirty="0" smtClean="0">
                <a:solidFill>
                  <a:srgbClr val="334B9C"/>
                </a:solidFill>
                <a:latin typeface="Century Gothic" pitchFamily="34" charset="0"/>
              </a:rPr>
              <a:t>School Demographics</a:t>
            </a:r>
          </a:p>
        </p:txBody>
      </p:sp>
      <p:graphicFrame>
        <p:nvGraphicFramePr>
          <p:cNvPr id="11" name="Chart 10"/>
          <p:cNvGraphicFramePr>
            <a:graphicFrameLocks/>
          </p:cNvGraphicFramePr>
          <p:nvPr>
            <p:extLst>
              <p:ext uri="{D42A27DB-BD31-4B8C-83A1-F6EECF244321}">
                <p14:modId xmlns:p14="http://schemas.microsoft.com/office/powerpoint/2010/main" val="1706251814"/>
              </p:ext>
            </p:extLst>
          </p:nvPr>
        </p:nvGraphicFramePr>
        <p:xfrm>
          <a:off x="4162097" y="2676524"/>
          <a:ext cx="4981903" cy="329565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43709" y="4305300"/>
            <a:ext cx="3871091" cy="2457450"/>
          </a:xfrm>
          <a:prstGeom prst="rect">
            <a:avLst/>
          </a:prstGeom>
          <a:noFill/>
          <a:ln>
            <a:solidFill>
              <a:srgbClr val="070C17"/>
            </a:solidFill>
          </a:ln>
          <a:effectLst>
            <a:outerShdw blurRad="50800" dist="38100" dir="2700000" algn="tl" rotWithShape="0">
              <a:prstClr val="black">
                <a:alpha val="40000"/>
              </a:prstClr>
            </a:outerShdw>
          </a:effectLst>
        </p:spPr>
        <p:txBody>
          <a:bodyPr wrap="square" lIns="91440" rtlCol="0" anchor="ctr">
            <a:noAutofit/>
          </a:bodyPr>
          <a:lstStyle/>
          <a:p>
            <a:pPr algn="ctr">
              <a:spcAft>
                <a:spcPts val="600"/>
              </a:spcAft>
            </a:pPr>
            <a:r>
              <a:rPr lang="en-US" dirty="0" smtClean="0">
                <a:solidFill>
                  <a:srgbClr val="334B9C"/>
                </a:solidFill>
                <a:latin typeface="Century Gothic" pitchFamily="34" charset="0"/>
              </a:rPr>
              <a:t>School Priority Areas</a:t>
            </a:r>
            <a:br>
              <a:rPr lang="en-US" dirty="0" smtClean="0">
                <a:solidFill>
                  <a:srgbClr val="334B9C"/>
                </a:solidFill>
                <a:latin typeface="Century Gothic" pitchFamily="34" charset="0"/>
              </a:rPr>
            </a:br>
            <a:endParaRPr lang="en-US" dirty="0" smtClean="0">
              <a:solidFill>
                <a:srgbClr val="334B9C"/>
              </a:solidFill>
              <a:latin typeface="Century Gothic" pitchFamily="34" charset="0"/>
            </a:endParaRPr>
          </a:p>
          <a:p>
            <a:pPr>
              <a:spcAft>
                <a:spcPts val="600"/>
              </a:spcAft>
            </a:pPr>
            <a:r>
              <a:rPr lang="en-US" dirty="0" smtClean="0">
                <a:solidFill>
                  <a:srgbClr val="334B9C"/>
                </a:solidFill>
                <a:latin typeface="Century Gothic" pitchFamily="34" charset="0"/>
              </a:rPr>
              <a:t>I-A-1  </a:t>
            </a:r>
            <a:r>
              <a:rPr lang="en-US" dirty="0">
                <a:solidFill>
                  <a:srgbClr val="334B9C"/>
                </a:solidFill>
                <a:latin typeface="Century Gothic" pitchFamily="34" charset="0"/>
              </a:rPr>
              <a:t>- </a:t>
            </a:r>
            <a:r>
              <a:rPr lang="en-US" dirty="0" smtClean="0">
                <a:solidFill>
                  <a:srgbClr val="334B9C"/>
                </a:solidFill>
                <a:latin typeface="Century Gothic" pitchFamily="34" charset="0"/>
              </a:rPr>
              <a:t>Sound knowledge and understanding of subject matter and necessary pedagogy to promote complex knowledge and skills.</a:t>
            </a:r>
          </a:p>
          <a:p>
            <a:pPr>
              <a:spcAft>
                <a:spcPts val="600"/>
              </a:spcAft>
            </a:pPr>
            <a:r>
              <a:rPr lang="en-US" dirty="0" smtClean="0">
                <a:solidFill>
                  <a:srgbClr val="334B9C"/>
                </a:solidFill>
                <a:latin typeface="Century Gothic" pitchFamily="34" charset="0"/>
              </a:rPr>
              <a:t>II-A-1  - High expectations for quality of student work and work perseverance.</a:t>
            </a:r>
          </a:p>
        </p:txBody>
      </p:sp>
    </p:spTree>
    <p:extLst>
      <p:ext uri="{BB962C8B-B14F-4D97-AF65-F5344CB8AC3E}">
        <p14:creationId xmlns:p14="http://schemas.microsoft.com/office/powerpoint/2010/main" val="36611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9" grpId="0"/>
      <p:bldGraphic spid="11" grpId="0">
        <p:bldAsOne/>
      </p:bldGraphic>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idx="4294967295"/>
          </p:nvPr>
        </p:nvSpPr>
        <p:spPr bwMode="auto">
          <a:ln>
            <a:miter lim="800000"/>
            <a:headEnd/>
            <a:tailEnd/>
          </a:ln>
        </p:spPr>
        <p:txBody>
          <a:bodyPr/>
          <a:lstStyle/>
          <a:p>
            <a:pPr indent="0"/>
            <a:r>
              <a:rPr smtClean="0"/>
              <a:t>Today’s Agenda</a:t>
            </a:r>
          </a:p>
        </p:txBody>
      </p:sp>
      <p:sp>
        <p:nvSpPr>
          <p:cNvPr id="100355"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3200" b="0" dirty="0">
                <a:solidFill>
                  <a:schemeClr val="tx1"/>
                </a:solidFill>
              </a:rPr>
              <a:t>Welcome &amp; Overview</a:t>
            </a:r>
          </a:p>
          <a:p>
            <a:pPr marL="342860" indent="-342860">
              <a:buFont typeface="Wingdings" pitchFamily="2" charset="2"/>
              <a:buChar char="ü"/>
            </a:pPr>
            <a:r>
              <a:rPr lang="en-US" sz="3200" b="0" dirty="0">
                <a:solidFill>
                  <a:schemeClr val="tx1"/>
                </a:solidFill>
              </a:rPr>
              <a:t>The </a:t>
            </a:r>
            <a:r>
              <a:rPr lang="en-US" sz="3200" b="0" dirty="0" smtClean="0">
                <a:solidFill>
                  <a:schemeClr val="tx1"/>
                </a:solidFill>
              </a:rPr>
              <a:t>District Context</a:t>
            </a:r>
            <a:endParaRPr lang="en-US" sz="3200" b="0" dirty="0">
              <a:solidFill>
                <a:schemeClr val="tx1"/>
              </a:solidFill>
            </a:endParaRPr>
          </a:p>
          <a:p>
            <a:pPr marL="342860" lvl="1" indent="-342860">
              <a:buFont typeface="Wingdings" pitchFamily="2" charset="2"/>
              <a:buChar char="ü"/>
            </a:pPr>
            <a:r>
              <a:rPr lang="en-US" sz="3200" dirty="0">
                <a:solidFill>
                  <a:schemeClr val="tx1"/>
                </a:solidFill>
              </a:rPr>
              <a:t>Self-Assessment</a:t>
            </a:r>
          </a:p>
          <a:p>
            <a:pPr marL="342860" lvl="1" indent="-342860">
              <a:buFont typeface="Wingdings" pitchFamily="2" charset="2"/>
              <a:buChar char="ü"/>
            </a:pPr>
            <a:r>
              <a:rPr lang="en-US" sz="3200" b="1" dirty="0">
                <a:solidFill>
                  <a:schemeClr val="tx1"/>
                </a:solidFill>
              </a:rPr>
              <a:t>Proposing Goals </a:t>
            </a:r>
          </a:p>
          <a:p>
            <a:pPr marL="342860" lvl="1" indent="-342860">
              <a:buFont typeface="Wingdings" pitchFamily="2" charset="2"/>
              <a:buChar char="ü"/>
            </a:pPr>
            <a:r>
              <a:rPr lang="en-US" sz="3200" dirty="0">
                <a:solidFill>
                  <a:schemeClr val="tx1"/>
                </a:solidFill>
              </a:rPr>
              <a:t>Action Plan Development</a:t>
            </a:r>
          </a:p>
          <a:p>
            <a:pPr marL="342860" lvl="1" indent="-342860">
              <a:buFont typeface="Wingdings" pitchFamily="2" charset="2"/>
              <a:buChar char="ü"/>
            </a:pPr>
            <a:r>
              <a:rPr lang="en-US" sz="3200" dirty="0">
                <a:solidFill>
                  <a:schemeClr val="tx1"/>
                </a:solidFill>
              </a:rPr>
              <a:t>Q &amp; A</a:t>
            </a:r>
          </a:p>
        </p:txBody>
      </p:sp>
      <p:pic>
        <p:nvPicPr>
          <p:cNvPr id="1003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6" y="4876802"/>
            <a:ext cx="296068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1E6ED9B1-EC64-4D8B-AE4A-3B03D085AC81}"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ln>
            <a:miter lim="800000"/>
            <a:headEnd/>
            <a:tailEnd/>
          </a:ln>
        </p:spPr>
        <p:txBody>
          <a:bodyPr/>
          <a:lstStyle/>
          <a:p>
            <a:r>
              <a:rPr smtClean="0"/>
              <a:t>Understanding Goal Setting</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651733534"/>
              </p:ext>
            </p:extLst>
          </p:nvPr>
        </p:nvGraphicFramePr>
        <p:xfrm>
          <a:off x="603253" y="1585913"/>
          <a:ext cx="8174039" cy="483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6" name="Oval 6"/>
          <p:cNvSpPr>
            <a:spLocks noChangeArrowheads="1"/>
          </p:cNvSpPr>
          <p:nvPr/>
        </p:nvSpPr>
        <p:spPr bwMode="auto">
          <a:xfrm>
            <a:off x="5540379" y="3000376"/>
            <a:ext cx="2284413" cy="1298575"/>
          </a:xfrm>
          <a:prstGeom prst="ellipse">
            <a:avLst/>
          </a:prstGeom>
          <a:solidFill>
            <a:schemeClr val="accent1">
              <a:alpha val="0"/>
            </a:schemeClr>
          </a:solidFill>
          <a:ln w="44450">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p>
            <a:endParaRPr lang="en-US"/>
          </a:p>
        </p:txBody>
      </p:sp>
      <p:sp>
        <p:nvSpPr>
          <p:cNvPr id="7" name="Cloud Callout 6"/>
          <p:cNvSpPr/>
          <p:nvPr/>
        </p:nvSpPr>
        <p:spPr bwMode="auto">
          <a:xfrm>
            <a:off x="6324603" y="223841"/>
            <a:ext cx="2627312" cy="1966912"/>
          </a:xfrm>
          <a:prstGeom prst="cloudCallout">
            <a:avLst>
              <a:gd name="adj1" fmla="val -12730"/>
              <a:gd name="adj2" fmla="val 93451"/>
            </a:avLst>
          </a:prstGeom>
          <a:solidFill>
            <a:srgbClr val="0070C0"/>
          </a:solidFill>
          <a:ln w="6350" algn="ctr">
            <a:solidFill>
              <a:srgbClr val="334B9C"/>
            </a:solidFill>
            <a:round/>
            <a:headEnd/>
            <a:tailEnd/>
          </a:ln>
        </p:spPr>
        <p:txBody>
          <a:bodyPr lIns="91429" tIns="45714" rIns="91429" bIns="45714" rtlCol="0" anchor="ctr"/>
          <a:lstStyle/>
          <a:p>
            <a:pPr algn="ctr" defTabSz="914293"/>
            <a:r>
              <a:rPr lang="en-US" smtClean="0">
                <a:solidFill>
                  <a:schemeClr val="bg1"/>
                </a:solidFill>
              </a:rPr>
              <a:t>Where </a:t>
            </a:r>
            <a:r>
              <a:rPr lang="en-US" dirty="0" smtClean="0">
                <a:solidFill>
                  <a:schemeClr val="bg1"/>
                </a:solidFill>
              </a:rPr>
              <a:t>do I need to grow this year</a:t>
            </a:r>
            <a:r>
              <a:rPr lang="en-US" smtClean="0">
                <a:solidFill>
                  <a:schemeClr val="bg1"/>
                </a:solidFill>
              </a:rPr>
              <a:t>?  Where </a:t>
            </a:r>
            <a:r>
              <a:rPr lang="en-US" dirty="0" smtClean="0">
                <a:solidFill>
                  <a:schemeClr val="bg1"/>
                </a:solidFill>
              </a:rPr>
              <a:t>do I want my students to grow this year?</a:t>
            </a:r>
            <a:endParaRPr lang="en-US" dirty="0">
              <a:solidFill>
                <a:schemeClr val="bg1"/>
              </a:solidFill>
            </a:endParaRPr>
          </a:p>
        </p:txBody>
      </p:sp>
      <p:sp>
        <p:nvSpPr>
          <p:cNvPr id="3" name="Slide Number Placeholder 2"/>
          <p:cNvSpPr>
            <a:spLocks noGrp="1"/>
          </p:cNvSpPr>
          <p:nvPr>
            <p:ph type="sldNum" sz="quarter" idx="10"/>
          </p:nvPr>
        </p:nvSpPr>
        <p:spPr/>
        <p:txBody>
          <a:bodyPr/>
          <a:lstStyle/>
          <a:p>
            <a:pPr>
              <a:defRPr/>
            </a:pPr>
            <a:fld id="{1E6ED9B1-EC64-4D8B-AE4A-3B03D085AC81}"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blinds(horizontal)">
                                      <p:cBhvr>
                                        <p:cTn id="7" dur="500"/>
                                        <p:tgtEl>
                                          <p:spTgt spid="2560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ln>
            <a:miter lim="800000"/>
            <a:headEnd/>
            <a:tailEnd/>
          </a:ln>
        </p:spPr>
        <p:txBody>
          <a:bodyPr/>
          <a:lstStyle/>
          <a:p>
            <a:r>
              <a:rPr dirty="0" smtClean="0"/>
              <a:t>Goal Proposal Process</a:t>
            </a:r>
          </a:p>
        </p:txBody>
      </p:sp>
      <p:sp>
        <p:nvSpPr>
          <p:cNvPr id="27651" name="Content Placeholder 2"/>
          <p:cNvSpPr>
            <a:spLocks noGrp="1"/>
          </p:cNvSpPr>
          <p:nvPr>
            <p:ph idx="1"/>
          </p:nvPr>
        </p:nvSpPr>
        <p:spPr>
          <a:xfrm>
            <a:off x="603253" y="1608463"/>
            <a:ext cx="8174039" cy="2945033"/>
          </a:xfrm>
        </p:spPr>
        <p:txBody>
          <a:bodyPr/>
          <a:lstStyle/>
          <a:p>
            <a:pPr marL="1257153" lvl="3" indent="-342860"/>
            <a:r>
              <a:rPr lang="en-US" sz="2000" dirty="0" smtClean="0">
                <a:cs typeface="Miriam" pitchFamily="2" charset="-79"/>
              </a:rPr>
              <a:t>Based on the </a:t>
            </a:r>
            <a:r>
              <a:rPr lang="en-US" sz="2000" dirty="0">
                <a:cs typeface="Miriam" pitchFamily="2" charset="-79"/>
              </a:rPr>
              <a:t>educator’s </a:t>
            </a:r>
            <a:r>
              <a:rPr lang="en-US" sz="2000" dirty="0" smtClean="0">
                <a:cs typeface="Miriam" pitchFamily="2" charset="-79"/>
              </a:rPr>
              <a:t>self-assessment</a:t>
            </a:r>
          </a:p>
          <a:p>
            <a:pPr marL="1257153" lvl="3" indent="-342860"/>
            <a:r>
              <a:rPr lang="en-US" sz="2000" dirty="0" smtClean="0">
                <a:cs typeface="Miriam" pitchFamily="2" charset="-79"/>
              </a:rPr>
              <a:t>BEFORE </a:t>
            </a:r>
            <a:r>
              <a:rPr lang="en-US" sz="2000" dirty="0">
                <a:cs typeface="Miriam" pitchFamily="2" charset="-79"/>
              </a:rPr>
              <a:t>setting your goals:</a:t>
            </a:r>
          </a:p>
          <a:p>
            <a:pPr marL="1714300" lvl="4" indent="-342860"/>
            <a:r>
              <a:rPr lang="en-US" sz="2000" dirty="0">
                <a:cs typeface="Miriam" pitchFamily="2" charset="-79"/>
              </a:rPr>
              <a:t>Examine student data for the Student Learning goal</a:t>
            </a:r>
          </a:p>
          <a:p>
            <a:pPr marL="1714300" lvl="4" indent="-342860"/>
            <a:r>
              <a:rPr lang="en-US" sz="2000" dirty="0" smtClean="0">
                <a:cs typeface="Miriam" pitchFamily="2" charset="-79"/>
              </a:rPr>
              <a:t>Measure </a:t>
            </a:r>
            <a:r>
              <a:rPr lang="en-US" sz="2000" dirty="0">
                <a:cs typeface="Miriam" pitchFamily="2" charset="-79"/>
              </a:rPr>
              <a:t>practice against performance standards on rubric for the Professional Practice </a:t>
            </a:r>
            <a:r>
              <a:rPr lang="en-US" sz="2000" dirty="0" smtClean="0">
                <a:cs typeface="Miriam" pitchFamily="2" charset="-79"/>
              </a:rPr>
              <a:t>goal</a:t>
            </a:r>
          </a:p>
          <a:p>
            <a:pPr marL="1714300" lvl="4" indent="-342860"/>
            <a:r>
              <a:rPr lang="en-US" sz="2000" dirty="0" smtClean="0">
                <a:cs typeface="Miriam" pitchFamily="2" charset="-79"/>
              </a:rPr>
              <a:t>Ensure you have considered BPS/school priorities</a:t>
            </a:r>
            <a:endParaRPr lang="en-US" sz="2000" dirty="0">
              <a:cs typeface="Miriam" pitchFamily="2" charset="-79"/>
            </a:endParaRPr>
          </a:p>
          <a:p>
            <a:pPr marL="1257153" lvl="3" indent="-342860"/>
            <a:r>
              <a:rPr lang="en-US" sz="2000" dirty="0" smtClean="0">
                <a:cs typeface="Miriam" pitchFamily="2" charset="-79"/>
              </a:rPr>
              <a:t>Consider </a:t>
            </a:r>
            <a:r>
              <a:rPr lang="en-US" sz="2000" dirty="0">
                <a:cs typeface="Miriam" pitchFamily="2" charset="-79"/>
              </a:rPr>
              <a:t>team or department </a:t>
            </a:r>
            <a:r>
              <a:rPr lang="en-US" sz="2000" dirty="0" smtClean="0">
                <a:cs typeface="Miriam" pitchFamily="2" charset="-79"/>
              </a:rPr>
              <a:t>goals</a:t>
            </a:r>
          </a:p>
          <a:p>
            <a:pPr marL="1257153" lvl="3" indent="-342860"/>
            <a:r>
              <a:rPr lang="en-US" sz="2000" dirty="0" smtClean="0">
                <a:cs typeface="Miriam" pitchFamily="2" charset="-79"/>
              </a:rPr>
              <a:t>Educator proposes; supervisor determines</a:t>
            </a:r>
            <a:endParaRPr lang="en-US" sz="2000" dirty="0">
              <a:cs typeface="Miriam" pitchFamily="2" charset="-79"/>
            </a:endParaRPr>
          </a:p>
          <a:p>
            <a:pPr>
              <a:buFont typeface="Arial" charset="0"/>
              <a:buChar char="•"/>
            </a:pPr>
            <a:endParaRPr lang="en-US" dirty="0" smtClean="0"/>
          </a:p>
          <a:p>
            <a:pPr>
              <a:buFont typeface="Arial" charset="0"/>
              <a:buChar char="•"/>
            </a:pPr>
            <a:endParaRPr lang="en-US" dirty="0" smtClean="0"/>
          </a:p>
        </p:txBody>
      </p:sp>
      <p:grpSp>
        <p:nvGrpSpPr>
          <p:cNvPr id="6" name="Group 28"/>
          <p:cNvGrpSpPr>
            <a:grpSpLocks/>
          </p:cNvGrpSpPr>
          <p:nvPr/>
        </p:nvGrpSpPr>
        <p:grpSpPr bwMode="auto">
          <a:xfrm>
            <a:off x="4159141" y="5672404"/>
            <a:ext cx="4572000" cy="1351851"/>
            <a:chOff x="2544" y="2544"/>
            <a:chExt cx="2880" cy="1296"/>
          </a:xfrm>
        </p:grpSpPr>
        <p:sp>
          <p:nvSpPr>
            <p:cNvPr id="27657" name="AutoShape 4"/>
            <p:cNvSpPr>
              <a:spLocks noChangeArrowheads="1"/>
            </p:cNvSpPr>
            <p:nvPr/>
          </p:nvSpPr>
          <p:spPr bwMode="auto">
            <a:xfrm>
              <a:off x="2832" y="3264"/>
              <a:ext cx="2208" cy="57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anchor="ctr"/>
            <a:lstStyle/>
            <a:p>
              <a:pPr algn="ctr"/>
              <a:r>
                <a:rPr lang="en-US" b="1">
                  <a:latin typeface="Century Gothic" pitchFamily="34" charset="0"/>
                </a:rPr>
                <a:t>Educator Evaluation</a:t>
              </a:r>
              <a:endParaRPr lang="en-US">
                <a:latin typeface="Century Gothic" pitchFamily="34" charset="0"/>
              </a:endParaRPr>
            </a:p>
          </p:txBody>
        </p:sp>
        <p:sp>
          <p:nvSpPr>
            <p:cNvPr id="27658" name="AutoShape 23"/>
            <p:cNvSpPr>
              <a:spLocks/>
            </p:cNvSpPr>
            <p:nvPr/>
          </p:nvSpPr>
          <p:spPr bwMode="auto">
            <a:xfrm rot="-5400000">
              <a:off x="3600" y="1488"/>
              <a:ext cx="768" cy="2880"/>
            </a:xfrm>
            <a:prstGeom prst="leftBrace">
              <a:avLst>
                <a:gd name="adj1" fmla="val 31250"/>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grpSp>
      <p:sp>
        <p:nvSpPr>
          <p:cNvPr id="27654" name="TextBox 23"/>
          <p:cNvSpPr txBox="1">
            <a:spLocks noChangeArrowheads="1"/>
          </p:cNvSpPr>
          <p:nvPr/>
        </p:nvSpPr>
        <p:spPr bwMode="auto">
          <a:xfrm>
            <a:off x="6999291" y="4378327"/>
            <a:ext cx="1390651"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Aft>
                <a:spcPts val="600"/>
              </a:spcAft>
            </a:pPr>
            <a:endParaRPr lang="en-US">
              <a:solidFill>
                <a:srgbClr val="334B9C"/>
              </a:solidFill>
              <a:latin typeface="Century Gothic" pitchFamily="34" charset="0"/>
            </a:endParaRPr>
          </a:p>
        </p:txBody>
      </p:sp>
      <p:grpSp>
        <p:nvGrpSpPr>
          <p:cNvPr id="5" name="Group 4"/>
          <p:cNvGrpSpPr/>
          <p:nvPr/>
        </p:nvGrpSpPr>
        <p:grpSpPr>
          <a:xfrm>
            <a:off x="481018" y="4424145"/>
            <a:ext cx="7907337" cy="1610163"/>
            <a:chOff x="481018" y="4424145"/>
            <a:chExt cx="7907337" cy="1610163"/>
          </a:xfrm>
        </p:grpSpPr>
        <p:sp>
          <p:nvSpPr>
            <p:cNvPr id="27656" name="AutoShape 14"/>
            <p:cNvSpPr>
              <a:spLocks noChangeArrowheads="1"/>
            </p:cNvSpPr>
            <p:nvPr/>
          </p:nvSpPr>
          <p:spPr bwMode="auto">
            <a:xfrm>
              <a:off x="4314830" y="4847442"/>
              <a:ext cx="1671639" cy="889082"/>
            </a:xfrm>
            <a:prstGeom prst="roundRect">
              <a:avLst>
                <a:gd name="adj" fmla="val 16667"/>
              </a:avLst>
            </a:prstGeom>
            <a:solidFill>
              <a:srgbClr val="0000FF"/>
            </a:solidFill>
            <a:ln w="9525">
              <a:solidFill>
                <a:schemeClr val="bg1"/>
              </a:solidFill>
              <a:round/>
              <a:headEnd/>
              <a:tailEnd/>
            </a:ln>
          </p:spPr>
          <p:txBody>
            <a:bodyPr wrap="none" lIns="91429" tIns="45714" rIns="91429" bIns="45714" anchor="ctr"/>
            <a:lstStyle/>
            <a:p>
              <a:endParaRPr lang="en-US" b="1" dirty="0">
                <a:solidFill>
                  <a:schemeClr val="bg1"/>
                </a:solidFill>
              </a:endParaRPr>
            </a:p>
            <a:p>
              <a:r>
                <a:rPr lang="en-US" b="1" dirty="0">
                  <a:solidFill>
                    <a:schemeClr val="bg1"/>
                  </a:solidFill>
                </a:rPr>
                <a:t>Student </a:t>
              </a:r>
            </a:p>
            <a:p>
              <a:r>
                <a:rPr lang="en-US" b="1" dirty="0">
                  <a:solidFill>
                    <a:schemeClr val="bg1"/>
                  </a:solidFill>
                </a:rPr>
                <a:t>Learning</a:t>
              </a:r>
            </a:p>
            <a:p>
              <a:r>
                <a:rPr lang="en-US" b="1" dirty="0">
                  <a:solidFill>
                    <a:schemeClr val="bg1"/>
                  </a:solidFill>
                </a:rPr>
                <a:t>Goal</a:t>
              </a:r>
            </a:p>
            <a:p>
              <a:endParaRPr lang="en-US" dirty="0"/>
            </a:p>
          </p:txBody>
        </p:sp>
        <p:grpSp>
          <p:nvGrpSpPr>
            <p:cNvPr id="3" name="Group 2"/>
            <p:cNvGrpSpPr/>
            <p:nvPr/>
          </p:nvGrpSpPr>
          <p:grpSpPr>
            <a:xfrm>
              <a:off x="481018" y="4424145"/>
              <a:ext cx="7907337" cy="1610163"/>
              <a:chOff x="481018" y="4424145"/>
              <a:chExt cx="7907337" cy="1610163"/>
            </a:xfrm>
          </p:grpSpPr>
          <p:grpSp>
            <p:nvGrpSpPr>
              <p:cNvPr id="2" name="Group 23"/>
              <p:cNvGrpSpPr>
                <a:grpSpLocks/>
              </p:cNvGrpSpPr>
              <p:nvPr/>
            </p:nvGrpSpPr>
            <p:grpSpPr bwMode="auto">
              <a:xfrm>
                <a:off x="481018" y="4424145"/>
                <a:ext cx="7907337" cy="1610163"/>
                <a:chOff x="192" y="1855"/>
                <a:chExt cx="4981" cy="737"/>
              </a:xfrm>
            </p:grpSpPr>
            <p:sp>
              <p:nvSpPr>
                <p:cNvPr id="27659" name="AutoShape 21"/>
                <p:cNvSpPr>
                  <a:spLocks noChangeArrowheads="1"/>
                </p:cNvSpPr>
                <p:nvPr/>
              </p:nvSpPr>
              <p:spPr bwMode="auto">
                <a:xfrm>
                  <a:off x="3692" y="2044"/>
                  <a:ext cx="516" cy="432"/>
                </a:xfrm>
                <a:prstGeom prst="leftRightArrow">
                  <a:avLst>
                    <a:gd name="adj1" fmla="val 37037"/>
                    <a:gd name="adj2" fmla="val 25000"/>
                  </a:avLst>
                </a:prstGeom>
                <a:solidFill>
                  <a:srgbClr val="3366FF">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60" name="AutoShape 21"/>
                <p:cNvSpPr>
                  <a:spLocks noChangeArrowheads="1"/>
                </p:cNvSpPr>
                <p:nvPr/>
              </p:nvSpPr>
              <p:spPr bwMode="auto">
                <a:xfrm>
                  <a:off x="2157" y="2016"/>
                  <a:ext cx="392" cy="432"/>
                </a:xfrm>
                <a:prstGeom prst="leftRightArrow">
                  <a:avLst>
                    <a:gd name="adj1" fmla="val 34259"/>
                    <a:gd name="adj2" fmla="val 19792"/>
                  </a:avLst>
                </a:prstGeom>
                <a:solidFill>
                  <a:srgbClr val="3366FF">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7661" name="Group 9"/>
                <p:cNvGrpSpPr>
                  <a:grpSpLocks/>
                </p:cNvGrpSpPr>
                <p:nvPr/>
              </p:nvGrpSpPr>
              <p:grpSpPr bwMode="auto">
                <a:xfrm>
                  <a:off x="192" y="1872"/>
                  <a:ext cx="768" cy="720"/>
                  <a:chOff x="240" y="1920"/>
                  <a:chExt cx="768" cy="720"/>
                </a:xfrm>
              </p:grpSpPr>
              <p:sp>
                <p:nvSpPr>
                  <p:cNvPr id="27669" name="AutoShape 5"/>
                  <p:cNvSpPr>
                    <a:spLocks noChangeArrowheads="1"/>
                  </p:cNvSpPr>
                  <p:nvPr/>
                </p:nvSpPr>
                <p:spPr bwMode="auto">
                  <a:xfrm>
                    <a:off x="240" y="1920"/>
                    <a:ext cx="768" cy="720"/>
                  </a:xfrm>
                  <a:prstGeom prst="roundRect">
                    <a:avLst>
                      <a:gd name="adj" fmla="val 16667"/>
                    </a:avLst>
                  </a:prstGeom>
                  <a:solidFill>
                    <a:srgbClr val="0000FF"/>
                  </a:solidFill>
                  <a:ln w="9525">
                    <a:solidFill>
                      <a:schemeClr val="bg1"/>
                    </a:solidFill>
                    <a:round/>
                    <a:headEnd/>
                    <a:tailEnd/>
                  </a:ln>
                </p:spPr>
                <p:txBody>
                  <a:bodyPr wrap="none" anchor="ctr"/>
                  <a:lstStyle/>
                  <a:p>
                    <a:endParaRPr lang="en-US"/>
                  </a:p>
                </p:txBody>
              </p:sp>
              <p:sp>
                <p:nvSpPr>
                  <p:cNvPr id="27670" name="Text Box 8"/>
                  <p:cNvSpPr txBox="1">
                    <a:spLocks noChangeArrowheads="1"/>
                  </p:cNvSpPr>
                  <p:nvPr/>
                </p:nvSpPr>
                <p:spPr bwMode="auto">
                  <a:xfrm>
                    <a:off x="306" y="2083"/>
                    <a:ext cx="624" cy="36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Bef>
                        <a:spcPct val="50000"/>
                      </a:spcBef>
                    </a:pPr>
                    <a:r>
                      <a:rPr lang="en-US" b="1" dirty="0">
                        <a:solidFill>
                          <a:schemeClr val="bg1"/>
                        </a:solidFill>
                      </a:rPr>
                      <a:t>District Goals</a:t>
                    </a:r>
                  </a:p>
                </p:txBody>
              </p:sp>
            </p:grpSp>
            <p:grpSp>
              <p:nvGrpSpPr>
                <p:cNvPr id="27662" name="Group 10"/>
                <p:cNvGrpSpPr>
                  <a:grpSpLocks/>
                </p:cNvGrpSpPr>
                <p:nvPr/>
              </p:nvGrpSpPr>
              <p:grpSpPr bwMode="auto">
                <a:xfrm>
                  <a:off x="1344" y="1872"/>
                  <a:ext cx="768" cy="720"/>
                  <a:chOff x="240" y="1920"/>
                  <a:chExt cx="768" cy="720"/>
                </a:xfrm>
              </p:grpSpPr>
              <p:sp>
                <p:nvSpPr>
                  <p:cNvPr id="27667" name="AutoShape 11"/>
                  <p:cNvSpPr>
                    <a:spLocks noChangeArrowheads="1"/>
                  </p:cNvSpPr>
                  <p:nvPr/>
                </p:nvSpPr>
                <p:spPr bwMode="auto">
                  <a:xfrm>
                    <a:off x="240" y="1920"/>
                    <a:ext cx="768" cy="720"/>
                  </a:xfrm>
                  <a:prstGeom prst="roundRect">
                    <a:avLst>
                      <a:gd name="adj" fmla="val 16667"/>
                    </a:avLst>
                  </a:prstGeom>
                  <a:solidFill>
                    <a:srgbClr val="0000FF"/>
                  </a:solidFill>
                  <a:ln w="9525">
                    <a:solidFill>
                      <a:schemeClr val="bg1"/>
                    </a:solidFill>
                    <a:round/>
                    <a:headEnd/>
                    <a:tailEnd/>
                  </a:ln>
                </p:spPr>
                <p:txBody>
                  <a:bodyPr wrap="none" anchor="ctr"/>
                  <a:lstStyle/>
                  <a:p>
                    <a:endParaRPr lang="en-US"/>
                  </a:p>
                </p:txBody>
              </p:sp>
              <p:sp>
                <p:nvSpPr>
                  <p:cNvPr id="27668" name="Text Box 12"/>
                  <p:cNvSpPr txBox="1">
                    <a:spLocks noChangeArrowheads="1"/>
                  </p:cNvSpPr>
                  <p:nvPr/>
                </p:nvSpPr>
                <p:spPr bwMode="auto">
                  <a:xfrm>
                    <a:off x="306" y="2083"/>
                    <a:ext cx="624" cy="36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Bef>
                        <a:spcPct val="50000"/>
                      </a:spcBef>
                    </a:pPr>
                    <a:r>
                      <a:rPr lang="en-US" b="1">
                        <a:solidFill>
                          <a:schemeClr val="bg1"/>
                        </a:solidFill>
                      </a:rPr>
                      <a:t>School Goals</a:t>
                    </a:r>
                  </a:p>
                </p:txBody>
              </p:sp>
            </p:grpSp>
            <p:sp>
              <p:nvSpPr>
                <p:cNvPr id="27665" name="AutoShape 14"/>
                <p:cNvSpPr>
                  <a:spLocks noChangeArrowheads="1"/>
                </p:cNvSpPr>
                <p:nvPr/>
              </p:nvSpPr>
              <p:spPr bwMode="auto">
                <a:xfrm>
                  <a:off x="4240" y="1855"/>
                  <a:ext cx="933" cy="720"/>
                </a:xfrm>
                <a:prstGeom prst="roundRect">
                  <a:avLst>
                    <a:gd name="adj" fmla="val 16667"/>
                  </a:avLst>
                </a:prstGeom>
                <a:solidFill>
                  <a:srgbClr val="0000FF"/>
                </a:solidFill>
                <a:ln w="9525">
                  <a:solidFill>
                    <a:schemeClr val="bg1"/>
                  </a:solidFill>
                  <a:round/>
                  <a:headEnd/>
                  <a:tailEnd/>
                </a:ln>
              </p:spPr>
              <p:txBody>
                <a:bodyPr wrap="none" anchor="ctr"/>
                <a:lstStyle/>
                <a:p>
                  <a:pPr algn="ctr"/>
                  <a:endParaRPr lang="en-US" b="1" dirty="0">
                    <a:solidFill>
                      <a:schemeClr val="bg1"/>
                    </a:solidFill>
                  </a:endParaRPr>
                </a:p>
                <a:p>
                  <a:pPr algn="ctr"/>
                  <a:r>
                    <a:rPr lang="en-US" b="1" dirty="0">
                      <a:solidFill>
                        <a:schemeClr val="bg1"/>
                      </a:solidFill>
                    </a:rPr>
                    <a:t>Professional </a:t>
                  </a:r>
                </a:p>
                <a:p>
                  <a:pPr algn="ctr"/>
                  <a:r>
                    <a:rPr lang="en-US" b="1" dirty="0">
                      <a:solidFill>
                        <a:schemeClr val="bg1"/>
                      </a:solidFill>
                    </a:rPr>
                    <a:t>Practice</a:t>
                  </a:r>
                </a:p>
                <a:p>
                  <a:pPr algn="ctr"/>
                  <a:r>
                    <a:rPr lang="en-US" b="1" dirty="0">
                      <a:solidFill>
                        <a:schemeClr val="bg1"/>
                      </a:solidFill>
                    </a:rPr>
                    <a:t> Goal</a:t>
                  </a:r>
                </a:p>
                <a:p>
                  <a:pPr algn="ctr"/>
                  <a:endParaRPr lang="en-US" dirty="0"/>
                </a:p>
              </p:txBody>
            </p:sp>
          </p:grpSp>
          <p:sp>
            <p:nvSpPr>
              <p:cNvPr id="27655" name="AutoShape 21"/>
              <p:cNvSpPr>
                <a:spLocks noChangeArrowheads="1"/>
              </p:cNvSpPr>
              <p:nvPr/>
            </p:nvSpPr>
            <p:spPr bwMode="auto">
              <a:xfrm>
                <a:off x="1443041" y="4478338"/>
                <a:ext cx="866775" cy="685800"/>
              </a:xfrm>
              <a:prstGeom prst="leftRightArrow">
                <a:avLst>
                  <a:gd name="adj1" fmla="val 40278"/>
                  <a:gd name="adj2" fmla="val 19731"/>
                </a:avLst>
              </a:prstGeom>
              <a:solidFill>
                <a:srgbClr val="3366FF">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cs typeface="Arial" charset="0"/>
                </a:endParaRPr>
              </a:p>
            </p:txBody>
          </p:sp>
        </p:grpSp>
      </p:grpSp>
      <p:sp>
        <p:nvSpPr>
          <p:cNvPr id="4" name="Slide Number Placeholder 3"/>
          <p:cNvSpPr>
            <a:spLocks noGrp="1"/>
          </p:cNvSpPr>
          <p:nvPr>
            <p:ph type="sldNum" sz="quarter" idx="10"/>
          </p:nvPr>
        </p:nvSpPr>
        <p:spPr/>
        <p:txBody>
          <a:bodyPr/>
          <a:lstStyle/>
          <a:p>
            <a:pPr>
              <a:defRPr/>
            </a:pPr>
            <a:fld id="{1E6ED9B1-EC64-4D8B-AE4A-3B03D085AC81}"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4294967295"/>
          </p:nvPr>
        </p:nvSpPr>
        <p:spPr>
          <a:xfrm>
            <a:off x="457200" y="1600204"/>
            <a:ext cx="8229600" cy="4525963"/>
          </a:xfrm>
        </p:spPr>
        <p:txBody>
          <a:bodyPr lIns="91429" tIns="45714" rIns="91429" bIns="45714"/>
          <a:lstStyle/>
          <a:p>
            <a:pPr>
              <a:buFont typeface="Wingdings" charset="2"/>
              <a:buNone/>
              <a:defRPr/>
            </a:pPr>
            <a:r>
              <a:rPr lang="en-US" sz="2400" dirty="0" smtClean="0">
                <a:solidFill>
                  <a:schemeClr val="tx2"/>
                </a:solidFill>
                <a:effectLst>
                  <a:outerShdw blurRad="38100" dist="38100" dir="2700000" algn="tl">
                    <a:srgbClr val="C0C0C0"/>
                  </a:outerShdw>
                </a:effectLst>
              </a:rPr>
              <a:t>S</a:t>
            </a:r>
            <a:r>
              <a:rPr lang="en-US" sz="2400" b="0" dirty="0" smtClean="0">
                <a:solidFill>
                  <a:schemeClr val="tx2"/>
                </a:solidFill>
                <a:effectLst>
                  <a:outerShdw blurRad="38100" dist="38100" dir="2700000" algn="tl">
                    <a:srgbClr val="C0C0C0"/>
                  </a:outerShdw>
                </a:effectLst>
              </a:rPr>
              <a:t>pecific</a:t>
            </a:r>
            <a:r>
              <a:rPr lang="en-US" sz="2400" dirty="0">
                <a:solidFill>
                  <a:schemeClr val="tx2"/>
                </a:solidFill>
                <a:effectLst>
                  <a:outerShdw blurRad="38100" dist="38100" dir="2700000" algn="tl">
                    <a:srgbClr val="C0C0C0"/>
                  </a:outerShdw>
                </a:effectLst>
              </a:rPr>
              <a:t>		</a:t>
            </a:r>
          </a:p>
          <a:p>
            <a:pPr>
              <a:buFont typeface="Wingdings" charset="2"/>
              <a:buNone/>
              <a:defRPr/>
            </a:pPr>
            <a:r>
              <a:rPr lang="en-US" sz="2400" dirty="0">
                <a:solidFill>
                  <a:schemeClr val="tx2"/>
                </a:solidFill>
                <a:effectLst>
                  <a:outerShdw blurRad="38100" dist="38100" dir="2700000" algn="tl">
                    <a:srgbClr val="C0C0C0"/>
                  </a:outerShdw>
                </a:effectLst>
              </a:rPr>
              <a:t>M</a:t>
            </a:r>
            <a:r>
              <a:rPr lang="en-US" sz="2400" b="0" dirty="0">
                <a:solidFill>
                  <a:schemeClr val="tx2"/>
                </a:solidFill>
                <a:effectLst>
                  <a:outerShdw blurRad="38100" dist="38100" dir="2700000" algn="tl">
                    <a:srgbClr val="C0C0C0"/>
                  </a:outerShdw>
                </a:effectLst>
              </a:rPr>
              <a:t>easurable</a:t>
            </a:r>
            <a:r>
              <a:rPr lang="en-US" sz="2400" dirty="0">
                <a:solidFill>
                  <a:schemeClr val="tx2"/>
                </a:solidFill>
                <a:effectLst>
                  <a:outerShdw blurRad="38100" dist="38100" dir="2700000" algn="tl">
                    <a:srgbClr val="C0C0C0"/>
                  </a:outerShdw>
                </a:effectLst>
              </a:rPr>
              <a:t> 	     </a:t>
            </a:r>
          </a:p>
          <a:p>
            <a:pPr>
              <a:buFont typeface="Wingdings" charset="2"/>
              <a:buNone/>
              <a:defRPr/>
            </a:pPr>
            <a:r>
              <a:rPr lang="en-US" sz="2400" dirty="0" smtClean="0">
                <a:solidFill>
                  <a:schemeClr val="tx2"/>
                </a:solidFill>
                <a:effectLst>
                  <a:outerShdw blurRad="38100" dist="38100" dir="2700000" algn="tl">
                    <a:srgbClr val="C0C0C0"/>
                  </a:outerShdw>
                </a:effectLst>
              </a:rPr>
              <a:t>A</a:t>
            </a:r>
            <a:r>
              <a:rPr lang="en-US" sz="2400" b="0" dirty="0" smtClean="0">
                <a:solidFill>
                  <a:schemeClr val="tx2"/>
                </a:solidFill>
                <a:effectLst>
                  <a:outerShdw blurRad="38100" dist="38100" dir="2700000" algn="tl">
                    <a:srgbClr val="C0C0C0"/>
                  </a:outerShdw>
                </a:effectLst>
              </a:rPr>
              <a:t>ttainable</a:t>
            </a:r>
          </a:p>
          <a:p>
            <a:pPr>
              <a:buFont typeface="Wingdings" charset="2"/>
              <a:buNone/>
              <a:defRPr/>
            </a:pPr>
            <a:r>
              <a:rPr lang="en-US" sz="2400" dirty="0" smtClean="0">
                <a:solidFill>
                  <a:schemeClr val="tx2"/>
                </a:solidFill>
                <a:effectLst>
                  <a:outerShdw blurRad="38100" dist="38100" dir="2700000" algn="tl">
                    <a:srgbClr val="C0C0C0"/>
                  </a:outerShdw>
                </a:effectLst>
              </a:rPr>
              <a:t>R</a:t>
            </a:r>
            <a:r>
              <a:rPr lang="en-US" sz="2400" b="0" dirty="0" smtClean="0">
                <a:solidFill>
                  <a:schemeClr val="tx2"/>
                </a:solidFill>
                <a:effectLst>
                  <a:outerShdw blurRad="38100" dist="38100" dir="2700000" algn="tl">
                    <a:srgbClr val="C0C0C0"/>
                  </a:outerShdw>
                </a:effectLst>
              </a:rPr>
              <a:t>esults-Focused</a:t>
            </a:r>
            <a:endParaRPr lang="en-US" sz="2400" dirty="0">
              <a:solidFill>
                <a:schemeClr val="tx2"/>
              </a:solidFill>
              <a:effectLst>
                <a:outerShdw blurRad="38100" dist="38100" dir="2700000" algn="tl">
                  <a:srgbClr val="C0C0C0"/>
                </a:outerShdw>
              </a:effectLst>
            </a:endParaRPr>
          </a:p>
          <a:p>
            <a:pPr>
              <a:buFont typeface="Wingdings" charset="2"/>
              <a:buNone/>
              <a:defRPr/>
            </a:pPr>
            <a:r>
              <a:rPr lang="en-US" sz="2400" dirty="0" smtClean="0">
                <a:solidFill>
                  <a:schemeClr val="tx2"/>
                </a:solidFill>
                <a:effectLst>
                  <a:outerShdw blurRad="38100" dist="38100" dir="2700000" algn="tl">
                    <a:srgbClr val="C0C0C0"/>
                  </a:outerShdw>
                </a:effectLst>
              </a:rPr>
              <a:t>T</a:t>
            </a:r>
            <a:r>
              <a:rPr lang="en-US" sz="2400" b="0" dirty="0" smtClean="0">
                <a:solidFill>
                  <a:schemeClr val="tx2"/>
                </a:solidFill>
                <a:effectLst>
                  <a:outerShdw blurRad="38100" dist="38100" dir="2700000" algn="tl">
                    <a:srgbClr val="C0C0C0"/>
                  </a:outerShdw>
                </a:effectLst>
              </a:rPr>
              <a:t>ime-bound</a:t>
            </a:r>
            <a:endParaRPr lang="en-US" sz="1200" b="0" dirty="0">
              <a:solidFill>
                <a:schemeClr val="tx2"/>
              </a:solidFill>
              <a:effectLst>
                <a:outerShdw blurRad="38100" dist="38100" dir="2700000" algn="tl">
                  <a:srgbClr val="C0C0C0"/>
                </a:outerShdw>
              </a:effectLst>
            </a:endParaRPr>
          </a:p>
          <a:p>
            <a:pPr>
              <a:defRPr/>
            </a:pPr>
            <a:r>
              <a:rPr lang="en-US" sz="2400" b="0" i="1" dirty="0">
                <a:solidFill>
                  <a:schemeClr val="tx2"/>
                </a:solidFill>
                <a:effectLst>
                  <a:outerShdw blurRad="38100" dist="38100" dir="2700000" algn="tl">
                    <a:srgbClr val="C0C0C0"/>
                  </a:outerShdw>
                </a:effectLst>
              </a:rPr>
              <a:t>Remember, the </a:t>
            </a:r>
            <a:r>
              <a:rPr lang="en-US" sz="2400" b="0" i="1" dirty="0" smtClean="0">
                <a:solidFill>
                  <a:schemeClr val="tx2"/>
                </a:solidFill>
                <a:effectLst>
                  <a:outerShdw blurRad="38100" dist="38100" dir="2700000" algn="tl">
                    <a:srgbClr val="C0C0C0"/>
                  </a:outerShdw>
                </a:effectLst>
              </a:rPr>
              <a:t>key is </a:t>
            </a:r>
            <a:r>
              <a:rPr lang="en-US" sz="2400" b="0" i="1" dirty="0">
                <a:solidFill>
                  <a:schemeClr val="tx2"/>
                </a:solidFill>
                <a:effectLst>
                  <a:outerShdw blurRad="38100" dist="38100" dir="2700000" algn="tl">
                    <a:srgbClr val="C0C0C0"/>
                  </a:outerShdw>
                </a:effectLst>
              </a:rPr>
              <a:t>to make sure the goal is written clearly enough so that both you and your evaluator can determine your degree of success in meeting the goal!  </a:t>
            </a:r>
          </a:p>
        </p:txBody>
      </p:sp>
      <p:sp>
        <p:nvSpPr>
          <p:cNvPr id="28675"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800" b="1">
                <a:solidFill>
                  <a:srgbClr val="334B9C"/>
                </a:solidFill>
                <a:latin typeface="Century Gothic" pitchFamily="34" charset="0"/>
                <a:sym typeface="Lucida Grande" charset="0"/>
              </a:rPr>
              <a:t>Attributes of a Strong Goal</a:t>
            </a:r>
          </a:p>
        </p:txBody>
      </p:sp>
      <p:sp>
        <p:nvSpPr>
          <p:cNvPr id="3" name="Slide Number Placeholder 2"/>
          <p:cNvSpPr>
            <a:spLocks noGrp="1"/>
          </p:cNvSpPr>
          <p:nvPr>
            <p:ph type="sldNum" sz="quarter" idx="10"/>
          </p:nvPr>
        </p:nvSpPr>
        <p:spPr/>
        <p:txBody>
          <a:bodyPr/>
          <a:lstStyle/>
          <a:p>
            <a:pPr>
              <a:defRPr/>
            </a:pPr>
            <a:fld id="{92A2169C-A377-4ACF-80CA-3F66451E1071}"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Ben’s Student Learning (SL) Goal</a:t>
            </a:r>
            <a:endParaRPr lang="en-US" dirty="0"/>
          </a:p>
        </p:txBody>
      </p:sp>
      <p:sp>
        <p:nvSpPr>
          <p:cNvPr id="3" name="Content Placeholder 2"/>
          <p:cNvSpPr>
            <a:spLocks noGrp="1"/>
          </p:cNvSpPr>
          <p:nvPr>
            <p:ph idx="1"/>
          </p:nvPr>
        </p:nvSpPr>
        <p:spPr>
          <a:xfrm>
            <a:off x="603849" y="3771900"/>
            <a:ext cx="8173440" cy="2724149"/>
          </a:xfrm>
        </p:spPr>
        <p:txBody>
          <a:bodyPr/>
          <a:lstStyle/>
          <a:p>
            <a:pPr marL="0" indent="0">
              <a:buNone/>
            </a:pPr>
            <a:r>
              <a:rPr lang="en-US" b="0" dirty="0" smtClean="0">
                <a:latin typeface="Arial" pitchFamily="34" charset="0"/>
                <a:cs typeface="Arial" pitchFamily="34" charset="0"/>
              </a:rPr>
              <a:t>Ben’s Student Learning goal, REVISED: </a:t>
            </a:r>
          </a:p>
          <a:p>
            <a:pPr marL="0" indent="0">
              <a:buNone/>
            </a:pPr>
            <a:r>
              <a:rPr lang="en-US" b="0" dirty="0">
                <a:latin typeface="Arial" pitchFamily="34" charset="0"/>
                <a:cs typeface="Arial" pitchFamily="34" charset="0"/>
              </a:rPr>
              <a:t>Based on the fact that 30% of my incoming students read below grade level on the DRA-II, by June 2012, 100% of my students will increase their prediction skills on non-fiction texts to proficiency.  I will measure progress based on exams created from previous years’ administrations of the DRA-II.   </a:t>
            </a:r>
          </a:p>
          <a:p>
            <a:pPr marL="0" indent="0">
              <a:buNone/>
            </a:pPr>
            <a:endParaRPr lang="en-US"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endParaRPr lang="en-US" dirty="0"/>
          </a:p>
        </p:txBody>
      </p:sp>
      <p:sp>
        <p:nvSpPr>
          <p:cNvPr id="5" name="TextBox 4"/>
          <p:cNvSpPr txBox="1"/>
          <p:nvPr/>
        </p:nvSpPr>
        <p:spPr>
          <a:xfrm>
            <a:off x="571500" y="1276350"/>
            <a:ext cx="8191500" cy="2495550"/>
          </a:xfrm>
          <a:prstGeom prst="rect">
            <a:avLst/>
          </a:prstGeom>
          <a:noFill/>
        </p:spPr>
        <p:txBody>
          <a:bodyPr wrap="square" lIns="91440" rtlCol="0" anchor="ctr">
            <a:noAutofit/>
          </a:bodyPr>
          <a:lstStyle/>
          <a:p>
            <a:pPr marL="0" indent="0">
              <a:buNone/>
            </a:pPr>
            <a:r>
              <a:rPr lang="en-US" sz="2400" dirty="0">
                <a:solidFill>
                  <a:schemeClr val="accent1"/>
                </a:solidFill>
              </a:rPr>
              <a:t>Ben’s </a:t>
            </a:r>
            <a:r>
              <a:rPr lang="en-US" sz="2400" dirty="0" smtClean="0">
                <a:solidFill>
                  <a:schemeClr val="accent1"/>
                </a:solidFill>
              </a:rPr>
              <a:t>Student Learning </a:t>
            </a:r>
            <a:r>
              <a:rPr lang="en-US" sz="2400" dirty="0">
                <a:solidFill>
                  <a:schemeClr val="accent1"/>
                </a:solidFill>
              </a:rPr>
              <a:t>goal:  </a:t>
            </a:r>
          </a:p>
          <a:p>
            <a:pPr marL="0" indent="0">
              <a:buNone/>
            </a:pPr>
            <a:r>
              <a:rPr lang="en-US" sz="2400" dirty="0">
                <a:solidFill>
                  <a:srgbClr val="FF0000"/>
                </a:solidFill>
                <a:latin typeface="Arial" pitchFamily="34" charset="0"/>
                <a:cs typeface="Arial" pitchFamily="34" charset="0"/>
              </a:rPr>
              <a:t>Based on the fact that many of my incoming students read below grade level on the DRA-II, by June 2012, more students will increase their prediction skills to proficiency.  I will measure progress based on teacher-created exams.</a:t>
            </a:r>
          </a:p>
        </p:txBody>
      </p:sp>
    </p:spTree>
    <p:extLst>
      <p:ext uri="{BB962C8B-B14F-4D97-AF65-F5344CB8AC3E}">
        <p14:creationId xmlns:p14="http://schemas.microsoft.com/office/powerpoint/2010/main" val="1243473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Ben’s Professional Practice Goal</a:t>
            </a:r>
            <a:endParaRPr lang="en-US" dirty="0"/>
          </a:p>
        </p:txBody>
      </p:sp>
      <p:sp>
        <p:nvSpPr>
          <p:cNvPr id="3" name="Content Placeholder 2"/>
          <p:cNvSpPr>
            <a:spLocks noGrp="1"/>
          </p:cNvSpPr>
          <p:nvPr>
            <p:ph idx="1"/>
          </p:nvPr>
        </p:nvSpPr>
        <p:spPr>
          <a:xfrm>
            <a:off x="571500" y="1296057"/>
            <a:ext cx="8173440" cy="2633663"/>
          </a:xfrm>
        </p:spPr>
        <p:txBody>
          <a:bodyPr/>
          <a:lstStyle/>
          <a:p>
            <a:pPr marL="0" indent="0">
              <a:buNone/>
            </a:pPr>
            <a:r>
              <a:rPr lang="en-US" dirty="0"/>
              <a:t>Ben’s PP goal:</a:t>
            </a:r>
          </a:p>
          <a:p>
            <a:pPr marL="0" indent="0">
              <a:buNone/>
            </a:pPr>
            <a:r>
              <a:rPr lang="en-US" b="0" dirty="0">
                <a:solidFill>
                  <a:srgbClr val="FF0000"/>
                </a:solidFill>
                <a:latin typeface="Arial" pitchFamily="34" charset="0"/>
                <a:cs typeface="Arial" pitchFamily="34" charset="0"/>
              </a:rPr>
              <a:t>In order to increase my students’ ability to make predictions I will ask my students to predict endings of stories during read </a:t>
            </a:r>
            <a:r>
              <a:rPr lang="en-US" b="0" dirty="0" err="1">
                <a:solidFill>
                  <a:srgbClr val="FF0000"/>
                </a:solidFill>
                <a:latin typeface="Arial" pitchFamily="34" charset="0"/>
                <a:cs typeface="Arial" pitchFamily="34" charset="0"/>
              </a:rPr>
              <a:t>alouds</a:t>
            </a:r>
            <a:r>
              <a:rPr lang="en-US" b="0" dirty="0">
                <a:solidFill>
                  <a:srgbClr val="FF0000"/>
                </a:solidFill>
                <a:latin typeface="Arial" pitchFamily="34" charset="0"/>
                <a:cs typeface="Arial" pitchFamily="34" charset="0"/>
              </a:rPr>
              <a:t>. </a:t>
            </a:r>
            <a:endParaRPr lang="en-US" dirty="0">
              <a:solidFill>
                <a:srgbClr val="FF0000"/>
              </a:solidFill>
            </a:endParaRP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
        <p:nvSpPr>
          <p:cNvPr id="8" name="TextBox 7"/>
          <p:cNvSpPr txBox="1"/>
          <p:nvPr/>
        </p:nvSpPr>
        <p:spPr>
          <a:xfrm>
            <a:off x="571500" y="3790949"/>
            <a:ext cx="8191500" cy="2198633"/>
          </a:xfrm>
          <a:prstGeom prst="rect">
            <a:avLst/>
          </a:prstGeom>
          <a:noFill/>
        </p:spPr>
        <p:txBody>
          <a:bodyPr wrap="square" lIns="91440" rtlCol="0" anchor="ctr">
            <a:noAutofit/>
          </a:bodyPr>
          <a:lstStyle/>
          <a:p>
            <a:pPr>
              <a:spcAft>
                <a:spcPts val="600"/>
              </a:spcAft>
            </a:pPr>
            <a:endParaRPr lang="en-US" sz="2400" dirty="0" smtClean="0">
              <a:solidFill>
                <a:srgbClr val="334B9C"/>
              </a:solidFill>
              <a:latin typeface="Century Gothic" pitchFamily="34" charset="0"/>
            </a:endParaRPr>
          </a:p>
          <a:p>
            <a:pPr>
              <a:spcAft>
                <a:spcPts val="600"/>
              </a:spcAft>
            </a:pPr>
            <a:endParaRPr lang="en-US" sz="2400" dirty="0">
              <a:solidFill>
                <a:srgbClr val="334B9C"/>
              </a:solidFill>
              <a:latin typeface="Century Gothic" pitchFamily="34" charset="0"/>
            </a:endParaRPr>
          </a:p>
          <a:p>
            <a:pPr>
              <a:spcAft>
                <a:spcPts val="600"/>
              </a:spcAft>
            </a:pPr>
            <a:endParaRPr lang="en-US" sz="2400" dirty="0" smtClean="0">
              <a:solidFill>
                <a:srgbClr val="334B9C"/>
              </a:solidFill>
              <a:latin typeface="Century Gothic" pitchFamily="34" charset="0"/>
            </a:endParaRPr>
          </a:p>
          <a:p>
            <a:pPr>
              <a:spcAft>
                <a:spcPts val="600"/>
              </a:spcAft>
            </a:pPr>
            <a:endParaRPr lang="en-US" sz="2400" dirty="0">
              <a:solidFill>
                <a:srgbClr val="334B9C"/>
              </a:solidFill>
              <a:latin typeface="Century Gothic" pitchFamily="34" charset="0"/>
            </a:endParaRPr>
          </a:p>
          <a:p>
            <a:pPr>
              <a:spcAft>
                <a:spcPts val="600"/>
              </a:spcAft>
            </a:pPr>
            <a:endParaRPr lang="en-US" sz="2400" dirty="0" smtClean="0">
              <a:solidFill>
                <a:srgbClr val="334B9C"/>
              </a:solidFill>
              <a:latin typeface="Century Gothic" pitchFamily="34" charset="0"/>
            </a:endParaRPr>
          </a:p>
          <a:p>
            <a:pPr>
              <a:spcAft>
                <a:spcPts val="600"/>
              </a:spcAft>
            </a:pPr>
            <a:r>
              <a:rPr lang="en-US" sz="2400" dirty="0" smtClean="0">
                <a:solidFill>
                  <a:srgbClr val="334B9C"/>
                </a:solidFill>
                <a:latin typeface="Century Gothic" pitchFamily="34" charset="0"/>
              </a:rPr>
              <a:t>Ben’s Professional Practice goal, REVISED:</a:t>
            </a:r>
          </a:p>
          <a:p>
            <a:pPr>
              <a:spcAft>
                <a:spcPts val="600"/>
              </a:spcAft>
            </a:pPr>
            <a:r>
              <a:rPr lang="en-US" sz="2400" dirty="0" smtClean="0">
                <a:solidFill>
                  <a:schemeClr val="accent1">
                    <a:lumMod val="75000"/>
                  </a:schemeClr>
                </a:solidFill>
                <a:latin typeface="Arial" pitchFamily="34" charset="0"/>
                <a:cs typeface="Arial" pitchFamily="34" charset="0"/>
              </a:rPr>
              <a:t>In </a:t>
            </a:r>
            <a:r>
              <a:rPr lang="en-US" sz="2400" dirty="0">
                <a:solidFill>
                  <a:schemeClr val="accent1">
                    <a:lumMod val="75000"/>
                  </a:schemeClr>
                </a:solidFill>
                <a:latin typeface="Arial" pitchFamily="34" charset="0"/>
                <a:cs typeface="Arial" pitchFamily="34" charset="0"/>
              </a:rPr>
              <a:t>order to increase my students’ ability to make predictions based on text, once a week I will incorporate text-based prediction questions for my students during a read </a:t>
            </a:r>
            <a:r>
              <a:rPr lang="en-US" sz="2400" dirty="0" smtClean="0">
                <a:solidFill>
                  <a:schemeClr val="accent1">
                    <a:lumMod val="75000"/>
                  </a:schemeClr>
                </a:solidFill>
                <a:latin typeface="Arial" pitchFamily="34" charset="0"/>
                <a:cs typeface="Arial" pitchFamily="34" charset="0"/>
              </a:rPr>
              <a:t>aloud.</a:t>
            </a:r>
            <a:endParaRPr lang="en-US" sz="2400" dirty="0">
              <a:solidFill>
                <a:schemeClr val="accent1">
                  <a:lumMod val="75000"/>
                </a:schemeClr>
              </a:solidFill>
            </a:endParaRPr>
          </a:p>
          <a:p>
            <a:pPr>
              <a:spcAft>
                <a:spcPts val="600"/>
              </a:spcAft>
            </a:pPr>
            <a:endParaRPr lang="en-US" sz="2400" dirty="0" smtClean="0">
              <a:solidFill>
                <a:srgbClr val="334B9C"/>
              </a:solidFill>
              <a:latin typeface="Century Gothic" pitchFamily="34" charset="0"/>
            </a:endParaRPr>
          </a:p>
          <a:p>
            <a:pPr>
              <a:spcAft>
                <a:spcPts val="600"/>
              </a:spcAft>
            </a:pPr>
            <a:endParaRPr lang="en-US" sz="2400" dirty="0">
              <a:solidFill>
                <a:srgbClr val="334B9C"/>
              </a:solidFill>
              <a:latin typeface="Century Gothic" pitchFamily="34" charset="0"/>
            </a:endParaRPr>
          </a:p>
          <a:p>
            <a:pPr>
              <a:spcAft>
                <a:spcPts val="600"/>
              </a:spcAft>
            </a:pPr>
            <a:endParaRPr lang="en-US" sz="2400" dirty="0" smtClean="0">
              <a:solidFill>
                <a:srgbClr val="334B9C"/>
              </a:solidFill>
              <a:latin typeface="Century Gothic" pitchFamily="34" charset="0"/>
            </a:endParaRPr>
          </a:p>
          <a:p>
            <a:pPr>
              <a:spcAft>
                <a:spcPts val="600"/>
              </a:spcAft>
            </a:pPr>
            <a:endParaRPr lang="en-US" sz="2400" dirty="0">
              <a:solidFill>
                <a:srgbClr val="334B9C"/>
              </a:solidFill>
              <a:latin typeface="Century Gothic" pitchFamily="34" charset="0"/>
            </a:endParaRPr>
          </a:p>
          <a:p>
            <a:pPr>
              <a:spcAft>
                <a:spcPts val="600"/>
              </a:spcAft>
            </a:pPr>
            <a:endParaRPr lang="en-US" sz="2400" dirty="0" smtClean="0">
              <a:solidFill>
                <a:srgbClr val="334B9C"/>
              </a:solidFill>
              <a:latin typeface="Century Gothic" pitchFamily="34" charset="0"/>
            </a:endParaRPr>
          </a:p>
          <a:p>
            <a:pPr>
              <a:spcAft>
                <a:spcPts val="600"/>
              </a:spcAft>
            </a:pPr>
            <a:endParaRPr lang="en-US" sz="2400" dirty="0" smtClean="0">
              <a:solidFill>
                <a:srgbClr val="334B9C"/>
              </a:solidFill>
              <a:latin typeface="Century Gothic" pitchFamily="34" charset="0"/>
            </a:endParaRPr>
          </a:p>
        </p:txBody>
      </p:sp>
    </p:spTree>
    <p:extLst>
      <p:ext uri="{BB962C8B-B14F-4D97-AF65-F5344CB8AC3E}">
        <p14:creationId xmlns:p14="http://schemas.microsoft.com/office/powerpoint/2010/main" val="216388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back up</a:t>
            </a:r>
            <a:br>
              <a:rPr lang="en-US" dirty="0" smtClean="0"/>
            </a:br>
            <a:r>
              <a:rPr lang="en-US" dirty="0" smtClean="0"/>
              <a:t/>
            </a:r>
            <a:br>
              <a:rPr lang="en-US" dirty="0" smtClean="0"/>
            </a:br>
            <a:r>
              <a:rPr lang="en-US" dirty="0" smtClean="0"/>
              <a:t>to your own self-assessment process</a:t>
            </a:r>
            <a:endParaRPr lang="en-US" dirty="0"/>
          </a:p>
        </p:txBody>
      </p:sp>
      <p:sp>
        <p:nvSpPr>
          <p:cNvPr id="3" name="Content Placeholder 2"/>
          <p:cNvSpPr>
            <a:spLocks noGrp="1"/>
          </p:cNvSpPr>
          <p:nvPr>
            <p:ph idx="1"/>
          </p:nvPr>
        </p:nvSpPr>
        <p:spPr>
          <a:xfrm>
            <a:off x="571500" y="1296057"/>
            <a:ext cx="8173440" cy="5230867"/>
          </a:xfrm>
        </p:spPr>
        <p:txBody>
          <a:bodyPr/>
          <a:lstStyle/>
          <a:p>
            <a:pPr marL="0" indent="0">
              <a:buNone/>
            </a:pPr>
            <a:r>
              <a:rPr lang="en-US" dirty="0" smtClean="0"/>
              <a:t>Complete your Self-Assessment Worksheet in order to get to GOAL TOPICS.</a:t>
            </a:r>
          </a:p>
          <a:p>
            <a:pPr marL="0" indent="0">
              <a:buNone/>
            </a:pPr>
            <a:endParaRPr lang="en-US" dirty="0"/>
          </a:p>
          <a:p>
            <a:pPr marL="0" indent="0">
              <a:buNone/>
            </a:pPr>
            <a:r>
              <a:rPr lang="en-US" dirty="0" smtClean="0"/>
              <a:t>Remember: GOAL TOPICS are different than actual GOALS …</a:t>
            </a:r>
          </a:p>
          <a:p>
            <a:pPr marL="0" indent="0">
              <a:buNone/>
            </a:pPr>
            <a:endParaRPr lang="en-US" dirty="0"/>
          </a:p>
          <a:p>
            <a:pPr marL="0" indent="0">
              <a:buNone/>
            </a:pPr>
            <a:r>
              <a:rPr lang="en-US" dirty="0" smtClean="0"/>
              <a:t>GOAL TOPICS are broad categories of things you might work on:</a:t>
            </a:r>
          </a:p>
          <a:p>
            <a:pPr>
              <a:buFontTx/>
              <a:buChar char="-"/>
            </a:pPr>
            <a:r>
              <a:rPr lang="en-US" dirty="0" smtClean="0"/>
              <a:t>Reading comprehension</a:t>
            </a:r>
          </a:p>
          <a:p>
            <a:pPr>
              <a:buFontTx/>
              <a:buChar char="-"/>
            </a:pPr>
            <a:r>
              <a:rPr lang="en-US" dirty="0" smtClean="0"/>
              <a:t>Text-based predictions</a:t>
            </a:r>
          </a:p>
          <a:p>
            <a:pPr>
              <a:buFontTx/>
              <a:buChar char="-"/>
            </a:pPr>
            <a:r>
              <a:rPr lang="en-US" dirty="0" smtClean="0"/>
              <a:t>Writing in math </a:t>
            </a:r>
          </a:p>
          <a:p>
            <a:pPr>
              <a:buFontTx/>
              <a:buChar char="-"/>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016635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smtClean="0"/>
              <a:t/>
            </a:r>
            <a:br>
              <a:rPr lang="en-US" smtClean="0"/>
            </a:br>
            <a:fld id="{30499C55-D689-4C87-9C05-4E14928D793C}" type="slidenum">
              <a:rPr lang="en-US" smtClean="0"/>
              <a:pPr>
                <a:defRPr/>
              </a:pPr>
              <a:t>29</a:t>
            </a:fld>
            <a:endParaRPr lang="en-US" noProof="1"/>
          </a:p>
        </p:txBody>
      </p:sp>
      <p:sp>
        <p:nvSpPr>
          <p:cNvPr id="5" name="Title 3"/>
          <p:cNvSpPr>
            <a:spLocks noGrp="1"/>
          </p:cNvSpPr>
          <p:nvPr>
            <p:ph type="title"/>
          </p:nvPr>
        </p:nvSpPr>
        <p:spPr/>
        <p:txBody>
          <a:bodyPr/>
          <a:lstStyle/>
          <a:p>
            <a:pPr eaLnBrk="1" hangingPunct="1"/>
            <a:r>
              <a:rPr lang="en-US" b="0" dirty="0" smtClean="0"/>
              <a:t>     Submitting Ben’s Goals on the EDFS Online </a:t>
            </a:r>
            <a:r>
              <a:rPr lang="en-US" b="0" dirty="0"/>
              <a:t>S</a:t>
            </a:r>
            <a:r>
              <a:rPr lang="en-US" b="0" dirty="0" smtClean="0"/>
              <a:t>ystem</a:t>
            </a:r>
            <a:br>
              <a:rPr lang="en-US" b="0" dirty="0" smtClean="0"/>
            </a:br>
            <a:endParaRPr lang="en-US" b="0" dirty="0" smtClean="0"/>
          </a:p>
        </p:txBody>
      </p:sp>
      <p:pic>
        <p:nvPicPr>
          <p:cNvPr id="8"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18708"/>
            <a:ext cx="8939048" cy="429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100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ln>
            <a:miter lim="800000"/>
            <a:headEnd/>
            <a:tailEnd/>
          </a:ln>
        </p:spPr>
        <p:txBody>
          <a:bodyPr/>
          <a:lstStyle/>
          <a:p>
            <a:r>
              <a:rPr dirty="0" smtClean="0"/>
              <a:t>If we have done our job today, you will:</a:t>
            </a:r>
          </a:p>
        </p:txBody>
      </p:sp>
      <p:sp>
        <p:nvSpPr>
          <p:cNvPr id="13315" name="Content Placeholder 2"/>
          <p:cNvSpPr>
            <a:spLocks noGrp="1"/>
          </p:cNvSpPr>
          <p:nvPr>
            <p:ph idx="1"/>
          </p:nvPr>
        </p:nvSpPr>
        <p:spPr>
          <a:xfrm>
            <a:off x="266700" y="1411288"/>
            <a:ext cx="4994275" cy="5030787"/>
          </a:xfrm>
        </p:spPr>
        <p:txBody>
          <a:bodyPr/>
          <a:lstStyle/>
          <a:p>
            <a:pPr>
              <a:spcAft>
                <a:spcPts val="600"/>
              </a:spcAft>
              <a:buFont typeface="Arial" charset="0"/>
              <a:buChar char="•"/>
            </a:pPr>
            <a:r>
              <a:rPr lang="en-US" sz="2000" b="0" dirty="0" smtClean="0"/>
              <a:t>Be familiar with how the </a:t>
            </a:r>
            <a:r>
              <a:rPr lang="en-US" sz="2000" dirty="0" smtClean="0"/>
              <a:t>on-line system </a:t>
            </a:r>
            <a:r>
              <a:rPr lang="en-US" sz="2000" b="0" dirty="0" smtClean="0"/>
              <a:t>will work;</a:t>
            </a:r>
          </a:p>
          <a:p>
            <a:pPr>
              <a:spcAft>
                <a:spcPts val="600"/>
              </a:spcAft>
              <a:buFont typeface="Arial" charset="0"/>
              <a:buChar char="•"/>
            </a:pPr>
            <a:r>
              <a:rPr lang="en-US" sz="2000" b="0" dirty="0" smtClean="0"/>
              <a:t>Gain </a:t>
            </a:r>
            <a:r>
              <a:rPr lang="en-US" sz="2000" b="0" dirty="0"/>
              <a:t>insight into the </a:t>
            </a:r>
            <a:r>
              <a:rPr lang="en-US" sz="2000" dirty="0"/>
              <a:t>role of self-assessment </a:t>
            </a:r>
            <a:r>
              <a:rPr lang="en-US" sz="2000" b="0" dirty="0"/>
              <a:t>in the evaluation </a:t>
            </a:r>
            <a:r>
              <a:rPr lang="en-US" sz="2000" b="0" dirty="0" smtClean="0"/>
              <a:t>process and understand how a thoughtful self-assessment practice sets the stage for a focused evaluation process; </a:t>
            </a:r>
            <a:endParaRPr lang="en-US" sz="2000" b="0" dirty="0"/>
          </a:p>
          <a:p>
            <a:pPr>
              <a:spcAft>
                <a:spcPts val="600"/>
              </a:spcAft>
              <a:buFont typeface="Arial" charset="0"/>
              <a:buChar char="•"/>
            </a:pPr>
            <a:r>
              <a:rPr lang="en-US" sz="2000" b="0" dirty="0" smtClean="0"/>
              <a:t>Begin to set personal</a:t>
            </a:r>
            <a:r>
              <a:rPr lang="en-US" sz="2000" dirty="0" smtClean="0"/>
              <a:t> </a:t>
            </a:r>
            <a:r>
              <a:rPr lang="en-US" sz="2000" dirty="0"/>
              <a:t>SMART </a:t>
            </a:r>
            <a:r>
              <a:rPr lang="en-US" sz="2000" dirty="0" smtClean="0"/>
              <a:t>goals</a:t>
            </a:r>
            <a:r>
              <a:rPr lang="en-US" sz="2000" b="0" dirty="0" smtClean="0"/>
              <a:t>;</a:t>
            </a:r>
          </a:p>
          <a:p>
            <a:pPr>
              <a:spcAft>
                <a:spcPts val="600"/>
              </a:spcAft>
              <a:buFont typeface="Arial" charset="0"/>
              <a:buChar char="•"/>
            </a:pPr>
            <a:r>
              <a:rPr lang="en-US" sz="2000" b="0" dirty="0" smtClean="0"/>
              <a:t>Develop an </a:t>
            </a:r>
            <a:r>
              <a:rPr lang="en-US" sz="2000" dirty="0" smtClean="0"/>
              <a:t>Action Plan</a:t>
            </a:r>
            <a:r>
              <a:rPr lang="en-US" sz="2000" b="0" dirty="0" smtClean="0"/>
              <a:t>;</a:t>
            </a:r>
            <a:endParaRPr lang="en-US" sz="2000" b="0" dirty="0"/>
          </a:p>
          <a:p>
            <a:pPr>
              <a:spcAft>
                <a:spcPts val="600"/>
              </a:spcAft>
              <a:buFont typeface="Arial" charset="0"/>
              <a:buChar char="•"/>
            </a:pPr>
            <a:r>
              <a:rPr lang="en-US" sz="2000" b="0" dirty="0" smtClean="0"/>
              <a:t>Know </a:t>
            </a:r>
            <a:r>
              <a:rPr lang="en-US" sz="2000" dirty="0" smtClean="0"/>
              <a:t>next </a:t>
            </a:r>
            <a:r>
              <a:rPr lang="en-US" sz="2000" dirty="0"/>
              <a:t>steps</a:t>
            </a:r>
            <a:r>
              <a:rPr lang="en-US" sz="2000" b="0" dirty="0"/>
              <a:t> and </a:t>
            </a:r>
            <a:r>
              <a:rPr lang="en-US" sz="2000" dirty="0" smtClean="0"/>
              <a:t>resources.</a:t>
            </a:r>
            <a:endParaRPr lang="en-US" sz="2000" dirty="0"/>
          </a:p>
        </p:txBody>
      </p:sp>
      <p:pic>
        <p:nvPicPr>
          <p:cNvPr id="13316" name="Picture 3" descr="Boy, teacher.jpg"/>
          <p:cNvPicPr>
            <a:picLocks noChangeAspect="1"/>
          </p:cNvPicPr>
          <p:nvPr/>
        </p:nvPicPr>
        <p:blipFill>
          <a:blip r:embed="rId3">
            <a:extLst>
              <a:ext uri="{28A0092B-C50C-407E-A947-70E740481C1C}">
                <a14:useLocalDpi xmlns:a14="http://schemas.microsoft.com/office/drawing/2010/main" val="0"/>
              </a:ext>
            </a:extLst>
          </a:blip>
          <a:srcRect l="20882" r="4820"/>
          <a:stretch>
            <a:fillRect/>
          </a:stretch>
        </p:blipFill>
        <p:spPr bwMode="auto">
          <a:xfrm>
            <a:off x="5422900" y="2443164"/>
            <a:ext cx="32766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1E6ED9B1-EC64-4D8B-AE4A-3B03D085AC81}"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4294967295"/>
          </p:nvPr>
        </p:nvSpPr>
        <p:spPr>
          <a:xfrm>
            <a:off x="457200" y="1600204"/>
            <a:ext cx="8229600" cy="4525963"/>
          </a:xfrm>
        </p:spPr>
        <p:txBody>
          <a:bodyPr lIns="91429" tIns="45714" rIns="91429" bIns="45714"/>
          <a:lstStyle/>
          <a:p>
            <a:pPr>
              <a:defRPr/>
            </a:pPr>
            <a:r>
              <a:rPr lang="en-US" sz="2400" b="0" i="1" dirty="0" smtClean="0">
                <a:solidFill>
                  <a:schemeClr val="tx2"/>
                </a:solidFill>
                <a:effectLst>
                  <a:outerShdw blurRad="38100" dist="38100" dir="2700000" algn="tl">
                    <a:srgbClr val="C0C0C0"/>
                  </a:outerShdw>
                </a:effectLst>
              </a:rPr>
              <a:t>Guide 5: Writing Goals on the website</a:t>
            </a:r>
          </a:p>
          <a:p>
            <a:pPr>
              <a:defRPr/>
            </a:pPr>
            <a:r>
              <a:rPr lang="en-US" sz="2400" b="0" i="1" dirty="0" smtClean="0">
                <a:solidFill>
                  <a:schemeClr val="tx2"/>
                </a:solidFill>
                <a:effectLst>
                  <a:outerShdw blurRad="38100" dist="38100" dir="2700000" algn="tl">
                    <a:srgbClr val="C0C0C0"/>
                  </a:outerShdw>
                </a:effectLst>
              </a:rPr>
              <a:t>Templates for both SL and PP goals</a:t>
            </a:r>
          </a:p>
          <a:p>
            <a:pPr>
              <a:defRPr/>
            </a:pPr>
            <a:r>
              <a:rPr lang="en-US" sz="2400" b="0" i="1" dirty="0" smtClean="0">
                <a:solidFill>
                  <a:schemeClr val="tx2"/>
                </a:solidFill>
                <a:effectLst>
                  <a:outerShdw blurRad="38100" dist="38100" dir="2700000" algn="tl">
                    <a:srgbClr val="C0C0C0"/>
                  </a:outerShdw>
                </a:effectLst>
              </a:rPr>
              <a:t>Goals exemplars on the website</a:t>
            </a:r>
          </a:p>
          <a:p>
            <a:pPr>
              <a:defRPr/>
            </a:pPr>
            <a:r>
              <a:rPr lang="en-US" sz="2400" b="0" i="1" dirty="0" smtClean="0">
                <a:solidFill>
                  <a:schemeClr val="tx2"/>
                </a:solidFill>
                <a:effectLst>
                  <a:outerShdw blurRad="38100" dist="38100" dir="2700000" algn="tl">
                    <a:srgbClr val="C0C0C0"/>
                  </a:outerShdw>
                </a:effectLst>
              </a:rPr>
              <a:t>DESE Guidance on Making a Goal </a:t>
            </a:r>
            <a:r>
              <a:rPr lang="en-US" sz="2400" b="0" i="1" dirty="0" err="1" smtClean="0">
                <a:solidFill>
                  <a:schemeClr val="tx2"/>
                </a:solidFill>
                <a:effectLst>
                  <a:outerShdw blurRad="38100" dist="38100" dir="2700000" algn="tl">
                    <a:srgbClr val="C0C0C0"/>
                  </a:outerShdw>
                </a:effectLst>
              </a:rPr>
              <a:t>SMARTer</a:t>
            </a:r>
            <a:endParaRPr lang="en-US" sz="2400" b="0" i="1" dirty="0">
              <a:solidFill>
                <a:schemeClr val="tx2"/>
              </a:solidFill>
              <a:effectLst>
                <a:outerShdw blurRad="38100" dist="38100" dir="2700000" algn="tl">
                  <a:srgbClr val="C0C0C0"/>
                </a:outerShdw>
              </a:effectLst>
            </a:endParaRPr>
          </a:p>
        </p:txBody>
      </p:sp>
      <p:sp>
        <p:nvSpPr>
          <p:cNvPr id="28675"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800" b="1" dirty="0" smtClean="0">
                <a:solidFill>
                  <a:srgbClr val="334B9C"/>
                </a:solidFill>
                <a:latin typeface="Century Gothic" pitchFamily="34" charset="0"/>
                <a:sym typeface="Lucida Grande" charset="0"/>
              </a:rPr>
              <a:t>Resources for Writing Goals</a:t>
            </a:r>
            <a:endParaRPr lang="en-US" sz="2800" b="1" dirty="0">
              <a:solidFill>
                <a:srgbClr val="334B9C"/>
              </a:solidFill>
              <a:latin typeface="Century Gothic" pitchFamily="34" charset="0"/>
              <a:sym typeface="Lucida Grande" charset="0"/>
            </a:endParaRPr>
          </a:p>
        </p:txBody>
      </p:sp>
      <p:sp>
        <p:nvSpPr>
          <p:cNvPr id="3" name="Slide Number Placeholder 2"/>
          <p:cNvSpPr>
            <a:spLocks noGrp="1"/>
          </p:cNvSpPr>
          <p:nvPr>
            <p:ph type="sldNum" sz="quarter" idx="10"/>
          </p:nvPr>
        </p:nvSpPr>
        <p:spPr/>
        <p:txBody>
          <a:bodyPr/>
          <a:lstStyle/>
          <a:p>
            <a:pPr>
              <a:defRPr/>
            </a:pPr>
            <a:fld id="{92A2169C-A377-4ACF-80CA-3F66451E1071}" type="slidenum">
              <a:rPr lang="en-US" smtClean="0"/>
              <a:pPr>
                <a:defRPr/>
              </a:pPr>
              <a:t>30</a:t>
            </a:fld>
            <a:endParaRPr lang="en-US"/>
          </a:p>
        </p:txBody>
      </p:sp>
    </p:spTree>
    <p:extLst>
      <p:ext uri="{BB962C8B-B14F-4D97-AF65-F5344CB8AC3E}">
        <p14:creationId xmlns:p14="http://schemas.microsoft.com/office/powerpoint/2010/main" val="2203107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ln>
            <a:miter lim="800000"/>
            <a:headEnd/>
            <a:tailEnd/>
          </a:ln>
        </p:spPr>
        <p:txBody>
          <a:bodyPr/>
          <a:lstStyle/>
          <a:p>
            <a:r>
              <a:rPr lang="en-US" dirty="0" smtClean="0"/>
              <a:t>Activity 3:  Writing Goals</a:t>
            </a:r>
            <a:endParaRPr dirty="0" smtClean="0"/>
          </a:p>
        </p:txBody>
      </p:sp>
      <p:sp>
        <p:nvSpPr>
          <p:cNvPr id="29699" name="Content Placeholder 2"/>
          <p:cNvSpPr>
            <a:spLocks noGrp="1"/>
          </p:cNvSpPr>
          <p:nvPr>
            <p:ph idx="1"/>
          </p:nvPr>
        </p:nvSpPr>
        <p:spPr>
          <a:xfrm>
            <a:off x="603252" y="1310641"/>
            <a:ext cx="7947025" cy="5323524"/>
          </a:xfrm>
        </p:spPr>
        <p:txBody>
          <a:bodyPr/>
          <a:lstStyle/>
          <a:p>
            <a:pPr>
              <a:buFontTx/>
              <a:buChar char="-"/>
            </a:pPr>
            <a:endParaRPr lang="en-US" dirty="0" smtClean="0"/>
          </a:p>
          <a:p>
            <a:pPr marL="0" indent="0">
              <a:buNone/>
            </a:pPr>
            <a:r>
              <a:rPr lang="en-US" dirty="0" smtClean="0"/>
              <a:t>Preparation for Writing Goals:</a:t>
            </a:r>
          </a:p>
          <a:p>
            <a:pPr>
              <a:buFont typeface="Wingdings" pitchFamily="2" charset="2"/>
              <a:buChar char="Ø"/>
            </a:pPr>
            <a:r>
              <a:rPr lang="en-US" dirty="0" smtClean="0"/>
              <a:t>Choose one professional practice goal topic that ideally reflects what you know about your school priorities OR the BPS district priorities. </a:t>
            </a:r>
          </a:p>
          <a:p>
            <a:pPr>
              <a:buFont typeface="Wingdings" pitchFamily="2" charset="2"/>
              <a:buChar char="Ø"/>
            </a:pPr>
            <a:r>
              <a:rPr lang="en-US" dirty="0" smtClean="0"/>
              <a:t>Get messy – draft a potential professional practice goal. </a:t>
            </a:r>
            <a:endParaRPr lang="en-US" dirty="0"/>
          </a:p>
        </p:txBody>
      </p:sp>
      <p:sp>
        <p:nvSpPr>
          <p:cNvPr id="3" name="Slide Number Placeholder 2"/>
          <p:cNvSpPr>
            <a:spLocks noGrp="1"/>
          </p:cNvSpPr>
          <p:nvPr>
            <p:ph type="sldNum" sz="quarter" idx="10"/>
          </p:nvPr>
        </p:nvSpPr>
        <p:spPr/>
        <p:txBody>
          <a:bodyPr/>
          <a:lstStyle/>
          <a:p>
            <a:pPr>
              <a:defRPr/>
            </a:pPr>
            <a:fld id="{1E6ED9B1-EC64-4D8B-AE4A-3B03D085AC81}" type="slidenum">
              <a:rPr lang="en-US" smtClean="0"/>
              <a:pPr>
                <a:defRPr/>
              </a:pPr>
              <a:t>31</a:t>
            </a:fld>
            <a:endParaRPr lang="en-US"/>
          </a:p>
        </p:txBody>
      </p:sp>
    </p:spTree>
    <p:extLst>
      <p:ext uri="{BB962C8B-B14F-4D97-AF65-F5344CB8AC3E}">
        <p14:creationId xmlns:p14="http://schemas.microsoft.com/office/powerpoint/2010/main" val="2032556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Writing your Goals</a:t>
            </a:r>
            <a:endParaRPr lang="en-US" sz="3600" dirty="0"/>
          </a:p>
        </p:txBody>
      </p:sp>
      <p:sp>
        <p:nvSpPr>
          <p:cNvPr id="3" name="Content Placeholder 2"/>
          <p:cNvSpPr>
            <a:spLocks noGrp="1"/>
          </p:cNvSpPr>
          <p:nvPr>
            <p:ph idx="1"/>
          </p:nvPr>
        </p:nvSpPr>
        <p:spPr/>
        <p:txBody>
          <a:bodyPr/>
          <a:lstStyle/>
          <a:p>
            <a:pPr marL="0" indent="0">
              <a:buNone/>
            </a:pPr>
            <a:r>
              <a:rPr lang="en-US" dirty="0" smtClean="0"/>
              <a:t>Modeling Goal-Writing Workshop</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22965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idx="4294967295"/>
          </p:nvPr>
        </p:nvSpPr>
        <p:spPr bwMode="auto">
          <a:ln>
            <a:miter lim="800000"/>
            <a:headEnd/>
            <a:tailEnd/>
          </a:ln>
        </p:spPr>
        <p:txBody>
          <a:bodyPr/>
          <a:lstStyle/>
          <a:p>
            <a:pPr indent="0"/>
            <a:r>
              <a:rPr smtClean="0"/>
              <a:t>Today’s Agenda</a:t>
            </a:r>
          </a:p>
        </p:txBody>
      </p:sp>
      <p:sp>
        <p:nvSpPr>
          <p:cNvPr id="100355"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3200" b="0" dirty="0">
                <a:solidFill>
                  <a:schemeClr val="tx1"/>
                </a:solidFill>
              </a:rPr>
              <a:t>Welcome &amp; Overview</a:t>
            </a:r>
          </a:p>
          <a:p>
            <a:pPr marL="342860" indent="-342860">
              <a:buFont typeface="Wingdings" pitchFamily="2" charset="2"/>
              <a:buChar char="ü"/>
            </a:pPr>
            <a:r>
              <a:rPr lang="en-US" sz="3200" b="0" dirty="0">
                <a:solidFill>
                  <a:schemeClr val="tx1"/>
                </a:solidFill>
              </a:rPr>
              <a:t>The </a:t>
            </a:r>
            <a:r>
              <a:rPr lang="en-US" sz="3200" b="0" dirty="0" smtClean="0">
                <a:solidFill>
                  <a:schemeClr val="tx1"/>
                </a:solidFill>
              </a:rPr>
              <a:t>District Context</a:t>
            </a:r>
            <a:endParaRPr lang="en-US" sz="3200" b="0" dirty="0">
              <a:solidFill>
                <a:schemeClr val="tx1"/>
              </a:solidFill>
            </a:endParaRPr>
          </a:p>
          <a:p>
            <a:pPr marL="342860" lvl="1" indent="-342860">
              <a:buFont typeface="Wingdings" pitchFamily="2" charset="2"/>
              <a:buChar char="ü"/>
            </a:pPr>
            <a:r>
              <a:rPr lang="en-US" sz="3200" dirty="0">
                <a:solidFill>
                  <a:schemeClr val="tx1"/>
                </a:solidFill>
              </a:rPr>
              <a:t>Self-Assessment</a:t>
            </a:r>
          </a:p>
          <a:p>
            <a:pPr marL="342860" lvl="1" indent="-342860">
              <a:buFont typeface="Wingdings" pitchFamily="2" charset="2"/>
              <a:buChar char="ü"/>
            </a:pPr>
            <a:r>
              <a:rPr lang="en-US" sz="3200" dirty="0">
                <a:solidFill>
                  <a:schemeClr val="tx1"/>
                </a:solidFill>
              </a:rPr>
              <a:t>Proposing Goals </a:t>
            </a:r>
          </a:p>
          <a:p>
            <a:pPr marL="342860" lvl="1" indent="-342860">
              <a:buFont typeface="Wingdings" pitchFamily="2" charset="2"/>
              <a:buChar char="ü"/>
            </a:pPr>
            <a:r>
              <a:rPr lang="en-US" sz="3200" b="1" dirty="0">
                <a:solidFill>
                  <a:schemeClr val="tx1"/>
                </a:solidFill>
              </a:rPr>
              <a:t>Action Plan Development</a:t>
            </a:r>
          </a:p>
          <a:p>
            <a:pPr marL="342860" lvl="1" indent="-342860">
              <a:buFont typeface="Wingdings" pitchFamily="2" charset="2"/>
              <a:buChar char="ü"/>
            </a:pPr>
            <a:r>
              <a:rPr lang="en-US" sz="3200" dirty="0">
                <a:solidFill>
                  <a:schemeClr val="tx1"/>
                </a:solidFill>
              </a:rPr>
              <a:t>Q &amp; A</a:t>
            </a:r>
          </a:p>
        </p:txBody>
      </p:sp>
      <p:pic>
        <p:nvPicPr>
          <p:cNvPr id="1003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6" y="4876802"/>
            <a:ext cx="296068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1E6ED9B1-EC64-4D8B-AE4A-3B03D085AC81}" type="slidenum">
              <a:rPr lang="en-US" smtClean="0"/>
              <a:pPr>
                <a:defRPr/>
              </a:pPr>
              <a:t>33</a:t>
            </a:fld>
            <a:endParaRPr lang="en-US"/>
          </a:p>
        </p:txBody>
      </p:sp>
    </p:spTree>
    <p:extLst>
      <p:ext uri="{BB962C8B-B14F-4D97-AF65-F5344CB8AC3E}">
        <p14:creationId xmlns:p14="http://schemas.microsoft.com/office/powerpoint/2010/main" val="3777977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bwMode="auto">
          <a:ln>
            <a:miter lim="800000"/>
            <a:headEnd/>
            <a:tailEnd/>
          </a:ln>
        </p:spPr>
        <p:txBody>
          <a:bodyPr/>
          <a:lstStyle/>
          <a:p>
            <a:pPr indent="0">
              <a:lnSpc>
                <a:spcPct val="100000"/>
              </a:lnSpc>
            </a:pPr>
            <a:r>
              <a:rPr lang="en-US" b="0" dirty="0" smtClean="0"/>
              <a:t>Action Plan Development</a:t>
            </a:r>
            <a:br>
              <a:rPr lang="en-US" b="0" dirty="0" smtClean="0"/>
            </a:br>
            <a:endParaRPr b="0" dirty="0" smtClean="0"/>
          </a:p>
        </p:txBody>
      </p:sp>
      <p:sp>
        <p:nvSpPr>
          <p:cNvPr id="96259" name="Content Placeholder 2"/>
          <p:cNvSpPr>
            <a:spLocks noGrp="1"/>
          </p:cNvSpPr>
          <p:nvPr>
            <p:ph idx="4294967295"/>
          </p:nvPr>
        </p:nvSpPr>
        <p:spPr>
          <a:xfrm>
            <a:off x="603253" y="1389066"/>
            <a:ext cx="8174039" cy="5035550"/>
          </a:xfrm>
        </p:spPr>
        <p:txBody>
          <a:bodyPr/>
          <a:lstStyle/>
          <a:p>
            <a:pPr marL="0" lvl="1" indent="0">
              <a:buNone/>
            </a:pPr>
            <a:r>
              <a:rPr lang="en-US" dirty="0" smtClean="0"/>
              <a:t>After the evaluator approves the educator’s goals, they will work with each other to develop an action plan that will detail what steps need to be taken to accomplish the educator’s goals.  </a:t>
            </a:r>
          </a:p>
          <a:p>
            <a:pPr marL="0" lvl="1" indent="0">
              <a:buNone/>
            </a:pPr>
            <a:endParaRPr lang="en-US" dirty="0"/>
          </a:p>
          <a:p>
            <a:pPr marL="0" lvl="1" indent="0">
              <a:buNone/>
            </a:pPr>
            <a:r>
              <a:rPr lang="en-US" dirty="0" smtClean="0"/>
              <a:t>Developing the plan together encourages conversations </a:t>
            </a:r>
            <a:r>
              <a:rPr lang="en-US" dirty="0"/>
              <a:t>that build </a:t>
            </a:r>
            <a:r>
              <a:rPr lang="en-US" dirty="0" smtClean="0"/>
              <a:t>relationships and </a:t>
            </a:r>
            <a:r>
              <a:rPr lang="en-US" dirty="0"/>
              <a:t>a shared understanding of high quality </a:t>
            </a:r>
            <a:r>
              <a:rPr lang="en-US" dirty="0" smtClean="0"/>
              <a:t>professional practice</a:t>
            </a:r>
            <a:r>
              <a:rPr lang="en-US" sz="3200" dirty="0"/>
              <a:t>.   </a:t>
            </a:r>
          </a:p>
          <a:p>
            <a:pPr marL="0" lvl="1" indent="0">
              <a:buNone/>
            </a:pPr>
            <a:endParaRPr lang="en-US" sz="3200" dirty="0" smtClean="0"/>
          </a:p>
        </p:txBody>
      </p:sp>
    </p:spTree>
    <p:extLst>
      <p:ext uri="{BB962C8B-B14F-4D97-AF65-F5344CB8AC3E}">
        <p14:creationId xmlns:p14="http://schemas.microsoft.com/office/powerpoint/2010/main" val="20252033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bwMode="auto">
          <a:ln>
            <a:miter lim="800000"/>
            <a:headEnd/>
            <a:tailEnd/>
          </a:ln>
        </p:spPr>
        <p:txBody>
          <a:bodyPr/>
          <a:lstStyle/>
          <a:p>
            <a:pPr indent="0">
              <a:lnSpc>
                <a:spcPct val="100000"/>
              </a:lnSpc>
            </a:pPr>
            <a:r>
              <a:rPr lang="en-US" b="0" dirty="0" smtClean="0"/>
              <a:t>Developing an Action Plan</a:t>
            </a:r>
            <a:br>
              <a:rPr lang="en-US" b="0" dirty="0" smtClean="0"/>
            </a:br>
            <a:endParaRPr b="0" dirty="0" smtClean="0"/>
          </a:p>
        </p:txBody>
      </p:sp>
      <p:sp>
        <p:nvSpPr>
          <p:cNvPr id="96259" name="Content Placeholder 2"/>
          <p:cNvSpPr>
            <a:spLocks noGrp="1"/>
          </p:cNvSpPr>
          <p:nvPr>
            <p:ph idx="4294967295"/>
          </p:nvPr>
        </p:nvSpPr>
        <p:spPr>
          <a:xfrm>
            <a:off x="603253" y="1389066"/>
            <a:ext cx="8174039" cy="5035550"/>
          </a:xfrm>
        </p:spPr>
        <p:txBody>
          <a:bodyPr/>
          <a:lstStyle/>
          <a:p>
            <a:pPr marL="0" lvl="1" indent="0">
              <a:buNone/>
            </a:pPr>
            <a:r>
              <a:rPr lang="en-US" dirty="0" smtClean="0"/>
              <a:t>Using the </a:t>
            </a:r>
            <a:r>
              <a:rPr lang="en-US" i="1" dirty="0" smtClean="0"/>
              <a:t>Action Plan Development Worksheet </a:t>
            </a:r>
            <a:r>
              <a:rPr lang="en-US" dirty="0" smtClean="0"/>
              <a:t>as a guide, work with a partner to develop an Action Plan to support a professional practice goal that one of you developed from the previous SMART goal activity.  </a:t>
            </a:r>
          </a:p>
          <a:p>
            <a:pPr marL="0" lvl="1" indent="0">
              <a:buNone/>
            </a:pPr>
            <a:endParaRPr lang="en-US" dirty="0"/>
          </a:p>
          <a:p>
            <a:pPr marL="0" lvl="1" indent="0">
              <a:buNone/>
            </a:pPr>
            <a:r>
              <a:rPr lang="en-US" dirty="0" smtClean="0"/>
              <a:t>After you have finished, talk with your partner about whether this action plan would make it highly likely that the accompanying student learning goal (from the previous SMART goal activity) could be achieved.  </a:t>
            </a:r>
            <a:endParaRPr lang="en-US" dirty="0"/>
          </a:p>
          <a:p>
            <a:pPr marL="0" lvl="1" indent="0">
              <a:buNone/>
            </a:pPr>
            <a:endParaRPr lang="en-US" sz="3200" dirty="0" smtClean="0"/>
          </a:p>
        </p:txBody>
      </p:sp>
    </p:spTree>
    <p:extLst>
      <p:ext uri="{BB962C8B-B14F-4D97-AF65-F5344CB8AC3E}">
        <p14:creationId xmlns:p14="http://schemas.microsoft.com/office/powerpoint/2010/main" val="111063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an Action Plan</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When you have a draft of your goal and your action plan, check to see …</a:t>
            </a:r>
          </a:p>
          <a:p>
            <a:pPr marL="0" indent="0">
              <a:buNone/>
            </a:pPr>
            <a:endParaRPr lang="en-US" dirty="0"/>
          </a:p>
          <a:p>
            <a:pPr>
              <a:buFont typeface="Wingdings" pitchFamily="2" charset="2"/>
              <a:buChar char="Ø"/>
            </a:pPr>
            <a:r>
              <a:rPr lang="en-US" dirty="0" smtClean="0"/>
              <a:t>if the action plan reinforces the </a:t>
            </a:r>
            <a:r>
              <a:rPr lang="en-US" dirty="0" err="1" smtClean="0"/>
              <a:t>SMARTness</a:t>
            </a:r>
            <a:r>
              <a:rPr lang="en-US" dirty="0" smtClean="0"/>
              <a:t> of the goal, and </a:t>
            </a:r>
          </a:p>
          <a:p>
            <a:pPr>
              <a:buFont typeface="Wingdings" pitchFamily="2" charset="2"/>
              <a:buChar char="Ø"/>
            </a:pPr>
            <a:r>
              <a:rPr lang="en-US" dirty="0" smtClean="0"/>
              <a:t>that the Professional Practice goal makes it likely that the Student Learning goal will get accomplished.</a:t>
            </a:r>
            <a:br>
              <a:rPr lang="en-US" dirty="0" smtClean="0"/>
            </a:br>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728102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bwMode="auto">
          <a:ln>
            <a:miter lim="800000"/>
            <a:headEnd/>
            <a:tailEnd/>
          </a:ln>
        </p:spPr>
        <p:txBody>
          <a:bodyPr/>
          <a:lstStyle/>
          <a:p>
            <a:pPr indent="0"/>
            <a:r>
              <a:rPr smtClean="0"/>
              <a:t>Today’s Agenda</a:t>
            </a:r>
          </a:p>
        </p:txBody>
      </p:sp>
      <p:sp>
        <p:nvSpPr>
          <p:cNvPr id="77827"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3200" b="0" dirty="0">
                <a:solidFill>
                  <a:schemeClr val="tx1"/>
                </a:solidFill>
              </a:rPr>
              <a:t>Welcome &amp; </a:t>
            </a:r>
            <a:r>
              <a:rPr lang="en-US" sz="3200" b="0" dirty="0" smtClean="0">
                <a:solidFill>
                  <a:schemeClr val="tx1"/>
                </a:solidFill>
              </a:rPr>
              <a:t>Overview</a:t>
            </a:r>
          </a:p>
          <a:p>
            <a:pPr marL="342860" indent="-342860">
              <a:buFont typeface="Wingdings" pitchFamily="2" charset="2"/>
              <a:buChar char="ü"/>
            </a:pPr>
            <a:r>
              <a:rPr lang="en-US" sz="3200" b="0" dirty="0" smtClean="0">
                <a:solidFill>
                  <a:schemeClr val="tx1"/>
                </a:solidFill>
              </a:rPr>
              <a:t>The District Context</a:t>
            </a:r>
          </a:p>
          <a:p>
            <a:pPr marL="342860" lvl="1" indent="-342860">
              <a:buFont typeface="Wingdings" pitchFamily="2" charset="2"/>
              <a:buChar char="ü"/>
            </a:pPr>
            <a:r>
              <a:rPr lang="en-US" sz="3200" dirty="0" smtClean="0">
                <a:solidFill>
                  <a:schemeClr val="tx1"/>
                </a:solidFill>
              </a:rPr>
              <a:t>Self-Assessment</a:t>
            </a:r>
            <a:endParaRPr lang="en-US" sz="3200" dirty="0">
              <a:solidFill>
                <a:schemeClr val="tx1"/>
              </a:solidFill>
            </a:endParaRPr>
          </a:p>
          <a:p>
            <a:pPr marL="342860" lvl="1" indent="-342860">
              <a:buFont typeface="Wingdings" pitchFamily="2" charset="2"/>
              <a:buChar char="ü"/>
            </a:pPr>
            <a:r>
              <a:rPr lang="en-US" sz="3200" dirty="0" smtClean="0">
                <a:solidFill>
                  <a:schemeClr val="tx1"/>
                </a:solidFill>
              </a:rPr>
              <a:t>Proposing Goals </a:t>
            </a:r>
          </a:p>
          <a:p>
            <a:pPr marL="342860" lvl="1" indent="-342860">
              <a:buFont typeface="Wingdings" pitchFamily="2" charset="2"/>
              <a:buChar char="ü"/>
            </a:pPr>
            <a:r>
              <a:rPr lang="en-US" sz="3200" dirty="0" smtClean="0">
                <a:solidFill>
                  <a:schemeClr val="tx1"/>
                </a:solidFill>
              </a:rPr>
              <a:t>Action Plan Development</a:t>
            </a:r>
          </a:p>
          <a:p>
            <a:pPr marL="342860" lvl="1" indent="-342860">
              <a:buFont typeface="Wingdings" pitchFamily="2" charset="2"/>
              <a:buChar char="ü"/>
            </a:pPr>
            <a:r>
              <a:rPr lang="en-US" sz="3200" b="1" dirty="0" smtClean="0">
                <a:solidFill>
                  <a:schemeClr val="tx1"/>
                </a:solidFill>
              </a:rPr>
              <a:t>Q &amp; A</a:t>
            </a:r>
            <a:endParaRPr lang="en-US" sz="3200" b="1" dirty="0">
              <a:solidFill>
                <a:schemeClr val="tx1"/>
              </a:solidFill>
            </a:endParaRPr>
          </a:p>
          <a:p>
            <a:pPr marL="342860" indent="-342860">
              <a:buFont typeface="Wingdings" pitchFamily="2" charset="2"/>
              <a:buChar char="ü"/>
            </a:pPr>
            <a:endParaRPr lang="en-US" sz="2400" b="0" dirty="0"/>
          </a:p>
        </p:txBody>
      </p:sp>
      <p:sp>
        <p:nvSpPr>
          <p:cNvPr id="3" name="Slide Number Placeholder 2"/>
          <p:cNvSpPr>
            <a:spLocks noGrp="1"/>
          </p:cNvSpPr>
          <p:nvPr>
            <p:ph type="sldNum" sz="quarter" idx="10"/>
          </p:nvPr>
        </p:nvSpPr>
        <p:spPr/>
        <p:txBody>
          <a:bodyPr/>
          <a:lstStyle/>
          <a:p>
            <a:pPr>
              <a:defRPr/>
            </a:pPr>
            <a:fld id="{1E6ED9B1-EC64-4D8B-AE4A-3B03D085AC81}" type="slidenum">
              <a:rPr lang="en-US" smtClean="0"/>
              <a:pPr>
                <a:defRPr/>
              </a:pPr>
              <a:t>37</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8375" y="4558146"/>
            <a:ext cx="3070561" cy="1828806"/>
          </a:xfrm>
          <a:prstGeom prst="rect">
            <a:avLst/>
          </a:prstGeom>
        </p:spPr>
      </p:pic>
    </p:spTree>
    <p:extLst>
      <p:ext uri="{BB962C8B-B14F-4D97-AF65-F5344CB8AC3E}">
        <p14:creationId xmlns:p14="http://schemas.microsoft.com/office/powerpoint/2010/main" val="16046622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ln>
            <a:miter lim="800000"/>
            <a:headEnd/>
            <a:tailEnd/>
          </a:ln>
        </p:spPr>
        <p:txBody>
          <a:bodyPr/>
          <a:lstStyle/>
          <a:p>
            <a:r>
              <a:rPr smtClean="0"/>
              <a:t>Resources, Support, Questions, and Feedback</a:t>
            </a:r>
          </a:p>
        </p:txBody>
      </p:sp>
      <p:sp>
        <p:nvSpPr>
          <p:cNvPr id="35843" name="Content Placeholder 2"/>
          <p:cNvSpPr>
            <a:spLocks noGrp="1"/>
          </p:cNvSpPr>
          <p:nvPr>
            <p:ph idx="1"/>
          </p:nvPr>
        </p:nvSpPr>
        <p:spPr>
          <a:xfrm>
            <a:off x="603253" y="1585913"/>
            <a:ext cx="8174039" cy="4838700"/>
          </a:xfrm>
        </p:spPr>
        <p:txBody>
          <a:bodyPr/>
          <a:lstStyle/>
          <a:p>
            <a:pPr>
              <a:buFont typeface="Arial" charset="0"/>
              <a:buChar char="•"/>
            </a:pPr>
            <a:r>
              <a:rPr lang="en-US" sz="2800" dirty="0"/>
              <a:t>For more information, visit: </a:t>
            </a:r>
          </a:p>
          <a:p>
            <a:pPr lvl="1"/>
            <a:r>
              <a:rPr lang="en-US" u="sng" dirty="0" smtClean="0">
                <a:hlinkClick r:id="rId3"/>
              </a:rPr>
              <a:t>http://connect.mybps.org/groups/effectiveteaching/</a:t>
            </a:r>
            <a:endParaRPr lang="en-US" u="sng" dirty="0" smtClean="0"/>
          </a:p>
          <a:p>
            <a:pPr lvl="1"/>
            <a:r>
              <a:rPr lang="en-US" u="sng" dirty="0">
                <a:hlinkClick r:id="rId4"/>
              </a:rPr>
              <a:t>http://educatoreffectiveness.weebly.com</a:t>
            </a:r>
            <a:r>
              <a:rPr lang="en-US" dirty="0">
                <a:hlinkClick r:id="rId4"/>
              </a:rPr>
              <a:t> </a:t>
            </a:r>
            <a:r>
              <a:rPr lang="en-US" dirty="0" smtClean="0"/>
              <a:t> </a:t>
            </a:r>
          </a:p>
          <a:p>
            <a:pPr>
              <a:buFont typeface="Arial" charset="0"/>
              <a:buChar char="•"/>
            </a:pPr>
            <a:r>
              <a:rPr lang="en-US" sz="2800" dirty="0"/>
              <a:t>Email questions, comments and feedback to:</a:t>
            </a:r>
          </a:p>
          <a:p>
            <a:pPr lvl="1"/>
            <a:r>
              <a:rPr lang="en-US" sz="2400" dirty="0">
                <a:hlinkClick r:id="rId5"/>
              </a:rPr>
              <a:t>bpsevaluation@boston.k12.ma.us</a:t>
            </a:r>
            <a:r>
              <a:rPr lang="en-US" sz="2400" dirty="0"/>
              <a:t> </a:t>
            </a:r>
          </a:p>
          <a:p>
            <a:pPr>
              <a:buFont typeface="Arial" charset="0"/>
              <a:buChar char="•"/>
            </a:pPr>
            <a:r>
              <a:rPr lang="en-US" sz="2800" dirty="0">
                <a:cs typeface="Miriam" pitchFamily="2" charset="-79"/>
              </a:rPr>
              <a:t>MA Department of Elementary and Secondary Education (DESE) Evaluation Site:</a:t>
            </a:r>
          </a:p>
          <a:p>
            <a:pPr lvl="1"/>
            <a:r>
              <a:rPr lang="en-US" dirty="0" smtClean="0">
                <a:hlinkClick r:id="rId6"/>
              </a:rPr>
              <a:t>http://doe.mass.edu/edeval/</a:t>
            </a:r>
            <a:r>
              <a:rPr lang="en-US" dirty="0" smtClean="0"/>
              <a:t> </a:t>
            </a:r>
          </a:p>
          <a:p>
            <a:pPr>
              <a:buFont typeface="Arial" charset="0"/>
              <a:buNone/>
            </a:pPr>
            <a:r>
              <a:rPr lang="en-US" dirty="0" smtClean="0"/>
              <a:t>	</a:t>
            </a:r>
          </a:p>
          <a:p>
            <a:pPr>
              <a:buFont typeface="Arial" charset="0"/>
              <a:buChar char="•"/>
            </a:pPr>
            <a:endParaRPr lang="en-US" dirty="0" smtClean="0"/>
          </a:p>
        </p:txBody>
      </p:sp>
      <p:sp>
        <p:nvSpPr>
          <p:cNvPr id="3" name="Slide Number Placeholder 2"/>
          <p:cNvSpPr>
            <a:spLocks noGrp="1"/>
          </p:cNvSpPr>
          <p:nvPr>
            <p:ph type="sldNum" sz="quarter" idx="10"/>
          </p:nvPr>
        </p:nvSpPr>
        <p:spPr/>
        <p:txBody>
          <a:bodyPr/>
          <a:lstStyle/>
          <a:p>
            <a:pPr>
              <a:defRPr/>
            </a:pPr>
            <a:fld id="{1E6ED9B1-EC64-4D8B-AE4A-3B03D085AC81}" type="slidenum">
              <a:rPr lang="en-US" smtClean="0"/>
              <a:pPr>
                <a:defRPr/>
              </a:pPr>
              <a:t>38</a:t>
            </a:fld>
            <a:endParaRPr lang="en-US"/>
          </a:p>
        </p:txBody>
      </p:sp>
    </p:spTree>
    <p:extLst>
      <p:ext uri="{BB962C8B-B14F-4D97-AF65-F5344CB8AC3E}">
        <p14:creationId xmlns:p14="http://schemas.microsoft.com/office/powerpoint/2010/main" val="214454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bwMode="auto">
          <a:ln>
            <a:miter lim="800000"/>
            <a:headEnd/>
            <a:tailEnd/>
          </a:ln>
        </p:spPr>
        <p:txBody>
          <a:bodyPr/>
          <a:lstStyle/>
          <a:p>
            <a:pPr indent="0"/>
            <a:r>
              <a:rPr smtClean="0"/>
              <a:t>Have we met our goals today?</a:t>
            </a:r>
          </a:p>
        </p:txBody>
      </p:sp>
      <p:sp>
        <p:nvSpPr>
          <p:cNvPr id="81923" name="Content Placeholder 2"/>
          <p:cNvSpPr>
            <a:spLocks noGrp="1"/>
          </p:cNvSpPr>
          <p:nvPr>
            <p:ph idx="4294967295"/>
          </p:nvPr>
        </p:nvSpPr>
        <p:spPr>
          <a:xfrm>
            <a:off x="266701" y="1411288"/>
            <a:ext cx="8358188" cy="5030787"/>
          </a:xfrm>
        </p:spPr>
        <p:txBody>
          <a:bodyPr/>
          <a:lstStyle/>
          <a:p>
            <a:pPr marL="342860" indent="-342860">
              <a:spcAft>
                <a:spcPts val="600"/>
              </a:spcAft>
            </a:pPr>
            <a:r>
              <a:rPr lang="en-US" sz="2400" b="0" dirty="0"/>
              <a:t>Begin to engage </a:t>
            </a:r>
            <a:r>
              <a:rPr lang="en-US" sz="2400" b="0" dirty="0" smtClean="0"/>
              <a:t>with </a:t>
            </a:r>
            <a:r>
              <a:rPr lang="en-US" sz="2400" b="0" dirty="0"/>
              <a:t>the </a:t>
            </a:r>
            <a:r>
              <a:rPr lang="en-US" sz="2400" dirty="0"/>
              <a:t>main elements </a:t>
            </a:r>
            <a:r>
              <a:rPr lang="en-US" sz="2400" b="0" dirty="0"/>
              <a:t>of the new educator evaluation </a:t>
            </a:r>
            <a:r>
              <a:rPr lang="en-US" sz="2400" b="0" dirty="0" smtClean="0"/>
              <a:t>online system, the EDFS;</a:t>
            </a:r>
            <a:endParaRPr lang="en-US" sz="2400" b="0" dirty="0"/>
          </a:p>
          <a:p>
            <a:pPr marL="342860" indent="-342860">
              <a:spcAft>
                <a:spcPts val="600"/>
              </a:spcAft>
            </a:pPr>
            <a:r>
              <a:rPr lang="en-US" sz="2400" b="0" dirty="0" smtClean="0"/>
              <a:t>Gain </a:t>
            </a:r>
            <a:r>
              <a:rPr lang="en-US" sz="2400" b="0" dirty="0"/>
              <a:t>insight into the </a:t>
            </a:r>
            <a:r>
              <a:rPr lang="en-US" sz="2400" dirty="0"/>
              <a:t>role of self-assessment </a:t>
            </a:r>
            <a:r>
              <a:rPr lang="en-US" sz="2400" b="0" dirty="0"/>
              <a:t>in the evaluation process and be able to begin assessing </a:t>
            </a:r>
            <a:r>
              <a:rPr lang="en-US" sz="2400" b="0" dirty="0" smtClean="0"/>
              <a:t>your </a:t>
            </a:r>
            <a:r>
              <a:rPr lang="en-US" sz="2400" b="0" dirty="0"/>
              <a:t>own practice; </a:t>
            </a:r>
          </a:p>
          <a:p>
            <a:pPr marL="342860" indent="-342860">
              <a:spcAft>
                <a:spcPts val="600"/>
              </a:spcAft>
            </a:pPr>
            <a:r>
              <a:rPr lang="en-US" sz="2400" b="0" dirty="0" smtClean="0"/>
              <a:t>Learn </a:t>
            </a:r>
            <a:r>
              <a:rPr lang="en-US" sz="2400" b="0" dirty="0"/>
              <a:t>the purpose of</a:t>
            </a:r>
            <a:r>
              <a:rPr lang="en-US" sz="2400" dirty="0"/>
              <a:t> SMART goal setting </a:t>
            </a:r>
            <a:r>
              <a:rPr lang="en-US" sz="2400" b="0" dirty="0"/>
              <a:t>and </a:t>
            </a:r>
            <a:r>
              <a:rPr lang="en-US" sz="2400" b="0" dirty="0" smtClean="0"/>
              <a:t>        begin to draft your own goals;</a:t>
            </a:r>
          </a:p>
          <a:p>
            <a:pPr marL="342860" indent="-342860">
              <a:spcAft>
                <a:spcPts val="600"/>
              </a:spcAft>
            </a:pPr>
            <a:r>
              <a:rPr lang="en-US" sz="2400" b="0" dirty="0" smtClean="0"/>
              <a:t>Begin to draft an </a:t>
            </a:r>
            <a:r>
              <a:rPr lang="en-US" sz="2400" dirty="0" smtClean="0"/>
              <a:t>Action Plan</a:t>
            </a:r>
            <a:r>
              <a:rPr lang="en-US" sz="2400" b="0" dirty="0" smtClean="0"/>
              <a:t>;</a:t>
            </a:r>
            <a:endParaRPr lang="en-US" sz="2400" b="0" dirty="0"/>
          </a:p>
          <a:p>
            <a:pPr marL="342860" indent="-342860">
              <a:spcAft>
                <a:spcPts val="600"/>
              </a:spcAft>
            </a:pPr>
            <a:r>
              <a:rPr lang="en-US" sz="2400" b="0" dirty="0" smtClean="0"/>
              <a:t>Become aware of </a:t>
            </a:r>
            <a:r>
              <a:rPr lang="en-US" sz="2400" dirty="0"/>
              <a:t>next steps</a:t>
            </a:r>
            <a:r>
              <a:rPr lang="en-US" sz="2400" b="0" dirty="0"/>
              <a:t> and resources</a:t>
            </a:r>
            <a:endParaRPr lang="en-US" sz="2400" dirty="0"/>
          </a:p>
        </p:txBody>
      </p:sp>
      <p:pic>
        <p:nvPicPr>
          <p:cNvPr id="81926" name="Picture 6" descr="MC90023761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9663" y="4135439"/>
            <a:ext cx="1452563" cy="24209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1E6ED9B1-EC64-4D8B-AE4A-3B03D085AC81}"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bwMode="auto">
          <a:ln>
            <a:miter lim="800000"/>
            <a:headEnd/>
            <a:tailEnd/>
          </a:ln>
        </p:spPr>
        <p:txBody>
          <a:bodyPr/>
          <a:lstStyle/>
          <a:p>
            <a:pPr indent="0"/>
            <a:r>
              <a:rPr dirty="0" smtClean="0"/>
              <a:t>Introductions</a:t>
            </a:r>
          </a:p>
        </p:txBody>
      </p:sp>
      <p:sp>
        <p:nvSpPr>
          <p:cNvPr id="83971" name="Content Placeholder 2"/>
          <p:cNvSpPr>
            <a:spLocks noGrp="1"/>
          </p:cNvSpPr>
          <p:nvPr>
            <p:ph idx="4294967295"/>
          </p:nvPr>
        </p:nvSpPr>
        <p:spPr>
          <a:xfrm>
            <a:off x="595314" y="1280160"/>
            <a:ext cx="8174037" cy="5212083"/>
          </a:xfrm>
        </p:spPr>
        <p:txBody>
          <a:bodyPr/>
          <a:lstStyle/>
          <a:p>
            <a:pPr marL="0" indent="0">
              <a:buNone/>
            </a:pPr>
            <a:r>
              <a:rPr lang="en-US" sz="3600" b="0" dirty="0" smtClean="0"/>
              <a:t>With elbow partners, share your</a:t>
            </a:r>
            <a:br>
              <a:rPr lang="en-US" sz="3600" b="0" dirty="0" smtClean="0"/>
            </a:br>
            <a:endParaRPr lang="en-US" sz="3600" b="0" dirty="0"/>
          </a:p>
          <a:p>
            <a:r>
              <a:rPr lang="en-US" sz="3600" b="0" dirty="0" smtClean="0"/>
              <a:t>Name</a:t>
            </a:r>
          </a:p>
          <a:p>
            <a:r>
              <a:rPr lang="en-US" sz="3600" b="0" dirty="0" smtClean="0"/>
              <a:t>School</a:t>
            </a:r>
          </a:p>
          <a:p>
            <a:r>
              <a:rPr lang="en-US" sz="3600" b="0" dirty="0" smtClean="0"/>
              <a:t>Why you signed up for this session</a:t>
            </a:r>
          </a:p>
          <a:p>
            <a:pPr marL="0" indent="0">
              <a:buNone/>
            </a:pPr>
            <a:endParaRPr lang="en-US" sz="2400" dirty="0"/>
          </a:p>
          <a:p>
            <a:pPr marL="342860" indent="-342860"/>
            <a:endParaRPr lang="en-US" sz="2400" dirty="0"/>
          </a:p>
        </p:txBody>
      </p:sp>
    </p:spTree>
    <p:extLst>
      <p:ext uri="{BB962C8B-B14F-4D97-AF65-F5344CB8AC3E}">
        <p14:creationId xmlns:p14="http://schemas.microsoft.com/office/powerpoint/2010/main" val="3224779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bwMode="auto">
          <a:ln>
            <a:miter lim="800000"/>
            <a:headEnd/>
            <a:tailEnd/>
          </a:ln>
        </p:spPr>
        <p:txBody>
          <a:bodyPr/>
          <a:lstStyle/>
          <a:p>
            <a:pPr marL="574608" indent="-404766"/>
            <a:r>
              <a:rPr sz="3400" dirty="0"/>
              <a:t>  Plus/Deltas for Today</a:t>
            </a:r>
          </a:p>
        </p:txBody>
      </p:sp>
      <p:sp>
        <p:nvSpPr>
          <p:cNvPr id="36868" name="Oval 4"/>
          <p:cNvSpPr>
            <a:spLocks noChangeArrowheads="1"/>
          </p:cNvSpPr>
          <p:nvPr/>
        </p:nvSpPr>
        <p:spPr bwMode="auto">
          <a:xfrm>
            <a:off x="842965" y="1462090"/>
            <a:ext cx="3333751" cy="627062"/>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29" tIns="45714" rIns="91429" bIns="45714" anchor="ctr"/>
          <a:lstStyle/>
          <a:p>
            <a:endParaRPr lang="en-US"/>
          </a:p>
        </p:txBody>
      </p:sp>
      <p:sp>
        <p:nvSpPr>
          <p:cNvPr id="36869" name="Line 6"/>
          <p:cNvSpPr>
            <a:spLocks noChangeShapeType="1"/>
          </p:cNvSpPr>
          <p:nvPr/>
        </p:nvSpPr>
        <p:spPr bwMode="auto">
          <a:xfrm>
            <a:off x="5745166" y="2543177"/>
            <a:ext cx="1309687" cy="473075"/>
          </a:xfrm>
          <a:prstGeom prst="line">
            <a:avLst/>
          </a:prstGeom>
          <a:noFill/>
          <a:ln w="34925">
            <a:solidFill>
              <a:srgbClr val="FF0000"/>
            </a:solidFill>
            <a:round/>
            <a:headEnd/>
            <a:tailEnd type="triangle" w="med" len="med"/>
          </a:ln>
          <a:extLst>
            <a:ext uri="{909E8E84-426E-40DD-AFC4-6F175D3DCCD1}">
              <a14:hiddenFill xmlns:a14="http://schemas.microsoft.com/office/drawing/2010/main">
                <a:noFill/>
              </a14:hiddenFill>
            </a:ext>
          </a:extLst>
        </p:spPr>
        <p:txBody>
          <a:bodyPr lIns="91429" tIns="45714" rIns="91429" bIns="45714"/>
          <a:lstStyle/>
          <a:p>
            <a:endParaRPr lang="en-US"/>
          </a:p>
        </p:txBody>
      </p:sp>
      <p:graphicFrame>
        <p:nvGraphicFramePr>
          <p:cNvPr id="36882" name="Group 18"/>
          <p:cNvGraphicFramePr>
            <a:graphicFrameLocks noGrp="1"/>
          </p:cNvGraphicFramePr>
          <p:nvPr/>
        </p:nvGraphicFramePr>
        <p:xfrm>
          <a:off x="250825" y="1354140"/>
          <a:ext cx="8553450" cy="5387975"/>
        </p:xfrm>
        <a:graphic>
          <a:graphicData uri="http://schemas.openxmlformats.org/drawingml/2006/table">
            <a:tbl>
              <a:tblPr/>
              <a:tblGrid>
                <a:gridCol w="4276725"/>
                <a:gridCol w="4276725"/>
              </a:tblGrid>
              <a:tr h="777875">
                <a:tc>
                  <a:txBody>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sz="2800" b="0" i="0" u="none" strike="noStrike" cap="none" normalizeH="0" baseline="0" dirty="0" smtClean="0">
                          <a:ln>
                            <a:noFill/>
                          </a:ln>
                          <a:solidFill>
                            <a:srgbClr val="FFFFFF"/>
                          </a:solidFill>
                          <a:effectLst/>
                          <a:latin typeface="Century Gothic" pitchFamily="34" charset="0"/>
                          <a:ea typeface="ＭＳ Ｐゴシック" charset="-128"/>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sz="2800" b="0" i="0" u="none" strike="noStrike" cap="none" normalizeH="0" baseline="0" smtClean="0">
                          <a:ln>
                            <a:noFill/>
                          </a:ln>
                          <a:solidFill>
                            <a:srgbClr val="FFFFFF"/>
                          </a:solidFill>
                          <a:effectLst/>
                          <a:latin typeface="Century Gothic" pitchFamily="34" charset="0"/>
                          <a:ea typeface="ＭＳ Ｐゴシック" charset="-128"/>
                          <a:cs typeface="Arial" charset="0"/>
                          <a:sym typeface="Symbol" pitchFamily="18" charset="2"/>
                        </a:rPr>
                        <a:t></a:t>
                      </a:r>
                      <a:endParaRPr kumimoji="0" lang="en-US" sz="2800" b="0" i="0" u="none" strike="noStrike" cap="none" normalizeH="0" baseline="0" smtClean="0">
                        <a:ln>
                          <a:noFill/>
                        </a:ln>
                        <a:solidFill>
                          <a:srgbClr val="FFFFFF"/>
                        </a:solidFill>
                        <a:effectLst/>
                        <a:latin typeface="Century Gothic"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610100">
                <a:tc>
                  <a:txBody>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rPr>
                        <a:t>What did you learn today?</a:t>
                      </a: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rPr>
                        <a:t>What contributed to your learning?</a:t>
                      </a: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ea typeface="ＭＳ Ｐゴシック" charset="-128"/>
                          <a:cs typeface="Arial" charset="0"/>
                        </a:rPr>
                        <a:t>What would you like to have changed about today’s session? </a:t>
                      </a: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ea typeface="ＭＳ Ｐゴシック" charset="-128"/>
                          <a:cs typeface="Arial" charset="0"/>
                        </a:rPr>
                        <a:t>What distracted from your learning?</a:t>
                      </a: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smtClean="0">
                        <a:ln>
                          <a:noFill/>
                        </a:ln>
                        <a:solidFill>
                          <a:srgbClr val="000000"/>
                        </a:solidFill>
                        <a:effectLst/>
                        <a:latin typeface="Century Gothic"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bl>
          </a:graphicData>
        </a:graphic>
      </p:graphicFrame>
      <p:sp>
        <p:nvSpPr>
          <p:cNvPr id="3" name="Slide Number Placeholder 2"/>
          <p:cNvSpPr>
            <a:spLocks noGrp="1"/>
          </p:cNvSpPr>
          <p:nvPr>
            <p:ph type="sldNum" sz="quarter" idx="10"/>
          </p:nvPr>
        </p:nvSpPr>
        <p:spPr/>
        <p:txBody>
          <a:bodyPr/>
          <a:lstStyle/>
          <a:p>
            <a:pPr>
              <a:defRPr/>
            </a:pPr>
            <a:fld id="{1E6ED9B1-EC64-4D8B-AE4A-3B03D085AC81}"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heard about the new </a:t>
            </a:r>
            <a:r>
              <a:rPr lang="en-US" dirty="0" err="1" smtClean="0"/>
              <a:t>eval</a:t>
            </a:r>
            <a:r>
              <a:rPr lang="en-US" dirty="0" smtClean="0"/>
              <a:t> system:</a:t>
            </a:r>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22802774"/>
              </p:ext>
            </p:extLst>
          </p:nvPr>
        </p:nvGraphicFramePr>
        <p:xfrm>
          <a:off x="1" y="1182414"/>
          <a:ext cx="8986344" cy="5492686"/>
        </p:xfrm>
        <a:graphic>
          <a:graphicData uri="http://schemas.openxmlformats.org/drawingml/2006/table">
            <a:tbl>
              <a:tblPr firstRow="1" bandRow="1">
                <a:tableStyleId>{5C22544A-7EE6-4342-B048-85BDC9FD1C3A}</a:tableStyleId>
              </a:tblPr>
              <a:tblGrid>
                <a:gridCol w="4493171"/>
                <a:gridCol w="4493173"/>
              </a:tblGrid>
              <a:tr h="385331">
                <a:tc>
                  <a:txBody>
                    <a:bodyPr/>
                    <a:lstStyle/>
                    <a:p>
                      <a:r>
                        <a:rPr lang="en-US" dirty="0" smtClean="0"/>
                        <a:t>Concerns</a:t>
                      </a:r>
                      <a:endParaRPr lang="en-US" dirty="0"/>
                    </a:p>
                  </a:txBody>
                  <a:tcPr/>
                </a:tc>
                <a:tc>
                  <a:txBody>
                    <a:bodyPr/>
                    <a:lstStyle/>
                    <a:p>
                      <a:r>
                        <a:rPr lang="en-US" dirty="0" smtClean="0"/>
                        <a:t>Opportunities</a:t>
                      </a:r>
                      <a:endParaRPr lang="en-US" dirty="0"/>
                    </a:p>
                  </a:txBody>
                  <a:tcPr/>
                </a:tc>
              </a:tr>
              <a:tr h="781317">
                <a:tc>
                  <a:txBody>
                    <a:bodyPr/>
                    <a:lstStyle/>
                    <a:p>
                      <a:pPr marL="285750" indent="-285750">
                        <a:buFont typeface="Arial" pitchFamily="34" charset="0"/>
                        <a:buChar char="•"/>
                      </a:pPr>
                      <a:r>
                        <a:rPr lang="en-US" dirty="0" smtClean="0"/>
                        <a:t>It’s a lot of work for both teachers and evaluators.</a:t>
                      </a:r>
                      <a:endParaRPr lang="en-US" dirty="0"/>
                    </a:p>
                  </a:txBody>
                  <a:tcPr/>
                </a:tc>
                <a:tc>
                  <a:txBody>
                    <a:bodyPr/>
                    <a:lstStyle/>
                    <a:p>
                      <a:pPr marL="285750" indent="-285750">
                        <a:buFont typeface="Arial" pitchFamily="34" charset="0"/>
                        <a:buChar char="•"/>
                      </a:pPr>
                      <a:r>
                        <a:rPr lang="en-US" dirty="0" smtClean="0"/>
                        <a:t>Evaluators will provide</a:t>
                      </a:r>
                      <a:r>
                        <a:rPr lang="en-US" baseline="0" dirty="0" smtClean="0"/>
                        <a:t> feedback and support on teaching practice.</a:t>
                      </a:r>
                      <a:endParaRPr lang="en-US" dirty="0"/>
                    </a:p>
                  </a:txBody>
                  <a:tcPr/>
                </a:tc>
              </a:tr>
              <a:tr h="1340069">
                <a:tc>
                  <a:txBody>
                    <a:bodyPr/>
                    <a:lstStyle/>
                    <a:p>
                      <a:pPr marL="285750" indent="-285750">
                        <a:buFont typeface="Arial" pitchFamily="34" charset="0"/>
                        <a:buChar char="•"/>
                      </a:pPr>
                      <a:r>
                        <a:rPr lang="en-US" dirty="0" smtClean="0"/>
                        <a:t>It </a:t>
                      </a:r>
                      <a:r>
                        <a:rPr lang="en-US" baseline="0" dirty="0" smtClean="0"/>
                        <a:t>emphasizes “needs improvement” over exemplary teaching – it seems like you’re telling us that not everyone is “exemplary.”</a:t>
                      </a:r>
                    </a:p>
                  </a:txBody>
                  <a:tcPr/>
                </a:tc>
                <a:tc>
                  <a:txBody>
                    <a:bodyPr/>
                    <a:lstStyle/>
                    <a:p>
                      <a:pPr marL="285750" marR="0" indent="-285750" algn="l" defTabSz="914293" rtl="0" eaLnBrk="1" fontAlgn="auto" latinLnBrk="0" hangingPunct="1">
                        <a:lnSpc>
                          <a:spcPct val="100000"/>
                        </a:lnSpc>
                        <a:spcBef>
                          <a:spcPts val="0"/>
                        </a:spcBef>
                        <a:spcAft>
                          <a:spcPts val="0"/>
                        </a:spcAft>
                        <a:buClrTx/>
                        <a:buSzTx/>
                        <a:buFont typeface="Arial" pitchFamily="34" charset="0"/>
                        <a:buChar char="•"/>
                        <a:tabLst/>
                        <a:defRPr/>
                      </a:pPr>
                      <a:r>
                        <a:rPr lang="en-US" dirty="0" smtClean="0"/>
                        <a:t>Monitoring progress through goal-setting provides a chance to</a:t>
                      </a:r>
                      <a:r>
                        <a:rPr lang="en-US" baseline="0" dirty="0" smtClean="0"/>
                        <a:t> concretely see what my students have accomplished.</a:t>
                      </a:r>
                      <a:endParaRPr lang="en-US" dirty="0" smtClean="0"/>
                    </a:p>
                  </a:txBody>
                  <a:tcPr/>
                </a:tc>
              </a:tr>
              <a:tr h="1085707">
                <a:tc>
                  <a:txBody>
                    <a:bodyPr/>
                    <a:lstStyle/>
                    <a:p>
                      <a:pPr marL="285750" indent="-285750">
                        <a:buFont typeface="Arial" pitchFamily="34" charset="0"/>
                        <a:buChar char="•"/>
                      </a:pPr>
                      <a:r>
                        <a:rPr lang="en-US" baseline="0" dirty="0" smtClean="0"/>
                        <a:t>It’s hard to measure how much s</a:t>
                      </a:r>
                      <a:r>
                        <a:rPr lang="en-US" dirty="0" smtClean="0"/>
                        <a:t>tudents have learned in my class in order to judge if I’ve</a:t>
                      </a:r>
                      <a:r>
                        <a:rPr lang="en-US" baseline="0" dirty="0" smtClean="0"/>
                        <a:t> met my goals. </a:t>
                      </a:r>
                      <a:r>
                        <a:rPr lang="en-US" dirty="0" smtClean="0"/>
                        <a:t> </a:t>
                      </a:r>
                      <a:endParaRPr lang="en-US" dirty="0"/>
                    </a:p>
                  </a:txBody>
                  <a:tcPr/>
                </a:tc>
                <a:tc>
                  <a:txBody>
                    <a:bodyPr/>
                    <a:lstStyle/>
                    <a:p>
                      <a:pPr marL="285750" marR="0" indent="-285750" algn="l" defTabSz="914293" rtl="0" eaLnBrk="1" fontAlgn="auto" latinLnBrk="0" hangingPunct="1">
                        <a:lnSpc>
                          <a:spcPct val="100000"/>
                        </a:lnSpc>
                        <a:spcBef>
                          <a:spcPts val="0"/>
                        </a:spcBef>
                        <a:spcAft>
                          <a:spcPts val="0"/>
                        </a:spcAft>
                        <a:buClrTx/>
                        <a:buSzTx/>
                        <a:buFont typeface="Arial" pitchFamily="34" charset="0"/>
                        <a:buChar char="•"/>
                        <a:tabLst/>
                        <a:defRPr/>
                      </a:pPr>
                      <a:r>
                        <a:rPr lang="en-US" dirty="0" smtClean="0"/>
                        <a:t>Teachers have a voice in providing</a:t>
                      </a:r>
                      <a:r>
                        <a:rPr lang="en-US" baseline="0" dirty="0" smtClean="0"/>
                        <a:t> evidence about their performance. </a:t>
                      </a:r>
                      <a:endParaRPr lang="en-US" dirty="0" smtClean="0"/>
                    </a:p>
                    <a:p>
                      <a:pPr marL="285750" indent="-285750">
                        <a:buFont typeface="Arial" pitchFamily="34" charset="0"/>
                        <a:buChar char="•"/>
                      </a:pPr>
                      <a:endParaRPr lang="en-US" dirty="0"/>
                    </a:p>
                  </a:txBody>
                  <a:tcPr/>
                </a:tc>
              </a:tr>
              <a:tr h="950131">
                <a:tc>
                  <a:txBody>
                    <a:bodyPr/>
                    <a:lstStyle/>
                    <a:p>
                      <a:pPr marL="285750" indent="-285750">
                        <a:buFont typeface="Arial" pitchFamily="34" charset="0"/>
                        <a:buChar char="•"/>
                      </a:pPr>
                      <a:r>
                        <a:rPr lang="en-US" dirty="0" smtClean="0"/>
                        <a:t>The rubric is vague in places.</a:t>
                      </a:r>
                      <a:endParaRPr lang="en-US" dirty="0"/>
                    </a:p>
                  </a:txBody>
                  <a:tcPr/>
                </a:tc>
                <a:tc>
                  <a:txBody>
                    <a:bodyPr/>
                    <a:lstStyle/>
                    <a:p>
                      <a:pPr marL="285750" indent="-285750">
                        <a:buFont typeface="Arial" pitchFamily="34" charset="0"/>
                        <a:buChar char="•"/>
                      </a:pPr>
                      <a:r>
                        <a:rPr lang="en-US" dirty="0" smtClean="0"/>
                        <a:t>Much of the work that teachers</a:t>
                      </a:r>
                      <a:r>
                        <a:rPr lang="en-US" baseline="0" dirty="0" smtClean="0"/>
                        <a:t> are already doing is captured by this new system.</a:t>
                      </a:r>
                      <a:endParaRPr lang="en-US" dirty="0"/>
                    </a:p>
                  </a:txBody>
                  <a:tcPr/>
                </a:tc>
              </a:tr>
              <a:tr h="950131">
                <a:tc>
                  <a:txBody>
                    <a:bodyPr/>
                    <a:lstStyle/>
                    <a:p>
                      <a:pPr marL="285750" indent="-285750">
                        <a:buFont typeface="Arial" pitchFamily="34" charset="0"/>
                        <a:buChar char="•"/>
                      </a:pPr>
                      <a:r>
                        <a:rPr lang="en-US" dirty="0" smtClean="0"/>
                        <a:t>It</a:t>
                      </a:r>
                      <a:r>
                        <a:rPr lang="en-US" baseline="0" dirty="0" smtClean="0"/>
                        <a:t> seems much more geared toward teachers and not specialized instructional support personnel.</a:t>
                      </a:r>
                      <a:endParaRPr lang="en-US" dirty="0"/>
                    </a:p>
                  </a:txBody>
                  <a:tcPr/>
                </a:tc>
                <a:tc>
                  <a:txBody>
                    <a:bodyPr/>
                    <a:lstStyle/>
                    <a:p>
                      <a:pPr marL="285750" indent="-285750">
                        <a:buFont typeface="Arial" pitchFamily="34" charset="0"/>
                        <a:buChar char="•"/>
                      </a:pPr>
                      <a:r>
                        <a:rPr lang="en-US" dirty="0" smtClean="0"/>
                        <a:t>The new</a:t>
                      </a:r>
                      <a:r>
                        <a:rPr lang="en-US" baseline="0" dirty="0" smtClean="0"/>
                        <a:t> evaluation teacher and administrator rubrics and systems are aligned.</a:t>
                      </a:r>
                      <a:endParaRPr lang="en-US" dirty="0"/>
                    </a:p>
                  </a:txBody>
                  <a:tcPr/>
                </a:tc>
              </a:tr>
            </a:tbl>
          </a:graphicData>
        </a:graphic>
      </p:graphicFrame>
    </p:spTree>
    <p:extLst>
      <p:ext uri="{BB962C8B-B14F-4D97-AF65-F5344CB8AC3E}">
        <p14:creationId xmlns:p14="http://schemas.microsoft.com/office/powerpoint/2010/main" val="2710675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bwMode="auto">
          <a:ln>
            <a:miter lim="800000"/>
            <a:headEnd/>
            <a:tailEnd/>
          </a:ln>
        </p:spPr>
        <p:txBody>
          <a:bodyPr/>
          <a:lstStyle/>
          <a:p>
            <a:pPr indent="0"/>
            <a:r>
              <a:rPr smtClean="0"/>
              <a:t>Norms</a:t>
            </a:r>
          </a:p>
        </p:txBody>
      </p:sp>
      <p:sp>
        <p:nvSpPr>
          <p:cNvPr id="83971" name="Content Placeholder 2"/>
          <p:cNvSpPr>
            <a:spLocks noGrp="1"/>
          </p:cNvSpPr>
          <p:nvPr>
            <p:ph idx="4294967295"/>
          </p:nvPr>
        </p:nvSpPr>
        <p:spPr>
          <a:xfrm>
            <a:off x="595314" y="1280160"/>
            <a:ext cx="8174037" cy="5212083"/>
          </a:xfrm>
        </p:spPr>
        <p:txBody>
          <a:bodyPr/>
          <a:lstStyle/>
          <a:p>
            <a:pPr marL="0" indent="0">
              <a:buNone/>
            </a:pPr>
            <a:r>
              <a:rPr lang="en-US" sz="3600" b="0" dirty="0"/>
              <a:t>How can </a:t>
            </a:r>
            <a:r>
              <a:rPr lang="en-US" sz="3600" b="0" dirty="0" smtClean="0"/>
              <a:t>we, </a:t>
            </a:r>
            <a:r>
              <a:rPr lang="en-US" sz="3600" b="0" dirty="0"/>
              <a:t>as a team of </a:t>
            </a:r>
            <a:r>
              <a:rPr lang="en-US" sz="3600" b="0" dirty="0" smtClean="0"/>
              <a:t>adults </a:t>
            </a:r>
            <a:r>
              <a:rPr lang="en-US" sz="3600" b="0" dirty="0"/>
              <a:t>looking to support and help children learn, </a:t>
            </a:r>
            <a:r>
              <a:rPr lang="en-US" sz="3600" b="0"/>
              <a:t>work </a:t>
            </a:r>
            <a:r>
              <a:rPr lang="en-US" sz="3600" b="0" smtClean="0"/>
              <a:t>together </a:t>
            </a:r>
            <a:r>
              <a:rPr lang="en-US" sz="3600" b="0" dirty="0"/>
              <a:t>most effectively today? </a:t>
            </a:r>
          </a:p>
          <a:p>
            <a:pPr marL="571433" lvl="1" indent="-342860"/>
            <a:r>
              <a:rPr lang="en-US" sz="2400" dirty="0"/>
              <a:t>Respect diversity of perspectives</a:t>
            </a:r>
          </a:p>
          <a:p>
            <a:pPr marL="571433" lvl="1" indent="-342860"/>
            <a:r>
              <a:rPr lang="en-US" sz="2400" dirty="0"/>
              <a:t>Engage in active listening</a:t>
            </a:r>
          </a:p>
          <a:p>
            <a:pPr marL="571433" lvl="1" indent="-342860"/>
            <a:r>
              <a:rPr lang="en-US" sz="2400" dirty="0"/>
              <a:t>Assume best intentions</a:t>
            </a:r>
          </a:p>
          <a:p>
            <a:pPr marL="571433" lvl="1" indent="-342860"/>
            <a:r>
              <a:rPr lang="en-US" sz="2400" dirty="0" smtClean="0"/>
              <a:t>Provide safety </a:t>
            </a:r>
            <a:r>
              <a:rPr lang="en-US" sz="2400" dirty="0"/>
              <a:t>and </a:t>
            </a:r>
            <a:r>
              <a:rPr lang="en-US" sz="2400" dirty="0" smtClean="0"/>
              <a:t>confidentiality</a:t>
            </a:r>
          </a:p>
          <a:p>
            <a:pPr marL="571433" lvl="1" indent="-342860"/>
            <a:r>
              <a:rPr lang="en-US" sz="2400" dirty="0" smtClean="0"/>
              <a:t>Know </a:t>
            </a:r>
            <a:r>
              <a:rPr lang="en-US" sz="2400" smtClean="0"/>
              <a:t>that there </a:t>
            </a:r>
            <a:r>
              <a:rPr lang="en-US" sz="2400" dirty="0" smtClean="0"/>
              <a:t>are “no dumb questions”</a:t>
            </a:r>
            <a:endParaRPr lang="en-US" sz="2400" dirty="0"/>
          </a:p>
          <a:p>
            <a:pPr marL="571433" lvl="1" indent="-342860"/>
            <a:r>
              <a:rPr lang="en-US" sz="2400" smtClean="0"/>
              <a:t>Others</a:t>
            </a:r>
            <a:r>
              <a:rPr lang="en-US" sz="2400" dirty="0"/>
              <a:t>? </a:t>
            </a:r>
          </a:p>
          <a:p>
            <a:pPr marL="342860" indent="-342860">
              <a:buNone/>
            </a:pPr>
            <a:r>
              <a:rPr lang="en-US" sz="2400" dirty="0"/>
              <a:t>  </a:t>
            </a:r>
          </a:p>
          <a:p>
            <a:pPr marL="342860" indent="-342860"/>
            <a:endParaRPr lang="en-US" sz="2400" dirty="0"/>
          </a:p>
        </p:txBody>
      </p:sp>
      <p:sp>
        <p:nvSpPr>
          <p:cNvPr id="3" name="Slide Number Placeholder 2"/>
          <p:cNvSpPr>
            <a:spLocks noGrp="1"/>
          </p:cNvSpPr>
          <p:nvPr>
            <p:ph type="sldNum" sz="quarter" idx="10"/>
          </p:nvPr>
        </p:nvSpPr>
        <p:spPr/>
        <p:txBody>
          <a:bodyPr/>
          <a:lstStyle/>
          <a:p>
            <a:pPr>
              <a:defRPr/>
            </a:pPr>
            <a:fld id="{1E6ED9B1-EC64-4D8B-AE4A-3B03D085AC81}" type="slidenum">
              <a:rPr lang="en-US" smtClean="0"/>
              <a:pPr>
                <a:defRPr/>
              </a:pPr>
              <a:t>6</a:t>
            </a:fld>
            <a:endParaRPr lang="en-US"/>
          </a:p>
        </p:txBody>
      </p:sp>
    </p:spTree>
    <p:extLst>
      <p:ext uri="{BB962C8B-B14F-4D97-AF65-F5344CB8AC3E}">
        <p14:creationId xmlns:p14="http://schemas.microsoft.com/office/powerpoint/2010/main" val="3576090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15" name="Group 259"/>
          <p:cNvGraphicFramePr>
            <a:graphicFrameLocks noGrp="1"/>
          </p:cNvGraphicFramePr>
          <p:nvPr>
            <p:extLst>
              <p:ext uri="{D42A27DB-BD31-4B8C-83A1-F6EECF244321}">
                <p14:modId xmlns:p14="http://schemas.microsoft.com/office/powerpoint/2010/main" val="2309197619"/>
              </p:ext>
            </p:extLst>
          </p:nvPr>
        </p:nvGraphicFramePr>
        <p:xfrm>
          <a:off x="142879" y="1514479"/>
          <a:ext cx="4341813" cy="5191121"/>
        </p:xfrm>
        <a:graphic>
          <a:graphicData uri="http://schemas.openxmlformats.org/drawingml/2006/table">
            <a:tbl>
              <a:tblPr/>
              <a:tblGrid>
                <a:gridCol w="4341813"/>
              </a:tblGrid>
              <a:tr h="717519">
                <a:tc>
                  <a:txBody>
                    <a:bodyPr/>
                    <a:lstStyle/>
                    <a:p>
                      <a:pPr marL="0" marR="0" lvl="0" indent="0" algn="ctr" defTabSz="914400"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smtClean="0">
                          <a:ln>
                            <a:noFill/>
                          </a:ln>
                          <a:solidFill>
                            <a:schemeClr val="bg1"/>
                          </a:solidFill>
                          <a:effectLst/>
                          <a:latin typeface="Trebuchet MS" pitchFamily="34" charset="0"/>
                          <a:ea typeface="ＭＳ Ｐゴシック" charset="-128"/>
                          <a:cs typeface="Arial" charset="0"/>
                          <a:sym typeface="Lucida Grande" charset="0"/>
                        </a:rPr>
                        <a:t>Former Teacher </a:t>
                      </a:r>
                      <a:r>
                        <a:rPr kumimoji="0" lang="en-US" sz="2000" b="0" i="0" u="none" strike="noStrike" cap="none" normalizeH="0" baseline="0" dirty="0" smtClean="0">
                          <a:ln>
                            <a:noFill/>
                          </a:ln>
                          <a:solidFill>
                            <a:schemeClr val="bg1"/>
                          </a:solidFill>
                          <a:effectLst/>
                          <a:latin typeface="Trebuchet MS" pitchFamily="34" charset="0"/>
                          <a:ea typeface="ＭＳ Ｐゴシック" charset="-128"/>
                          <a:cs typeface="Arial" charset="0"/>
                          <a:sym typeface="Lucida Grande" charset="0"/>
                        </a:rPr>
                        <a:t>Evaluation</a:t>
                      </a:r>
                    </a:p>
                    <a:p>
                      <a:pPr marL="0" marR="0" lvl="0" indent="0" algn="ctr" defTabSz="914400"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dirty="0" smtClean="0">
                          <a:ln>
                            <a:noFill/>
                          </a:ln>
                          <a:solidFill>
                            <a:schemeClr val="bg1"/>
                          </a:solidFill>
                          <a:effectLst/>
                          <a:latin typeface="Trebuchet MS" pitchFamily="34" charset="0"/>
                          <a:ea typeface="ＭＳ Ｐゴシック" charset="-128"/>
                          <a:cs typeface="Arial" charset="0"/>
                          <a:sym typeface="Lucida Grande" charset="0"/>
                        </a:rPr>
                        <a:t>(8 Dimensions)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4473602">
                <a:tc>
                  <a:txBody>
                    <a:bodyPr/>
                    <a:lstStyle/>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Equity and High Expectations</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Professionalism</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Safe, Respectful, Culturally Sensitive and Responsive Learning Communities</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Partnership with Family and Community</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Instructional Planning and Implementation:</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Content Knowledge</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Monitoring and Assessment of Progress</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Reflection, Collaboration, and Personal Growth</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70"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700" b="1" dirty="0">
                <a:solidFill>
                  <a:srgbClr val="334B9C"/>
                </a:solidFill>
                <a:latin typeface="Century Gothic" pitchFamily="34" charset="0"/>
                <a:sym typeface="Lucida Grande" charset="0"/>
              </a:rPr>
              <a:t>Key Change #1: </a:t>
            </a:r>
          </a:p>
          <a:p>
            <a:pPr>
              <a:lnSpc>
                <a:spcPts val="2800"/>
              </a:lnSpc>
            </a:pPr>
            <a:r>
              <a:rPr lang="en-US" sz="2700" b="1" dirty="0">
                <a:solidFill>
                  <a:srgbClr val="334B9C"/>
                </a:solidFill>
                <a:latin typeface="Century Gothic" pitchFamily="34" charset="0"/>
                <a:sym typeface="Lucida Grande" charset="0"/>
              </a:rPr>
              <a:t>Rubric for Effective Teaching: with 4 Standards</a:t>
            </a:r>
          </a:p>
        </p:txBody>
      </p:sp>
      <p:sp>
        <p:nvSpPr>
          <p:cNvPr id="19652" name="Rectangle 196"/>
          <p:cNvSpPr>
            <a:spLocks noChangeArrowheads="1"/>
          </p:cNvSpPr>
          <p:nvPr/>
        </p:nvSpPr>
        <p:spPr bwMode="auto">
          <a:xfrm>
            <a:off x="3" y="4888505"/>
            <a:ext cx="184708" cy="33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spAutoFit/>
          </a:bodyPr>
          <a:lstStyle/>
          <a:p>
            <a:pPr eaLnBrk="0" hangingPunct="0"/>
            <a:endParaRPr lang="en-US"/>
          </a:p>
        </p:txBody>
      </p:sp>
      <p:graphicFrame>
        <p:nvGraphicFramePr>
          <p:cNvPr id="19721" name="Group 265"/>
          <p:cNvGraphicFramePr>
            <a:graphicFrameLocks noGrp="1"/>
          </p:cNvGraphicFramePr>
          <p:nvPr/>
        </p:nvGraphicFramePr>
        <p:xfrm>
          <a:off x="4659315" y="1514479"/>
          <a:ext cx="4341812" cy="4962035"/>
        </p:xfrm>
        <a:graphic>
          <a:graphicData uri="http://schemas.openxmlformats.org/drawingml/2006/table">
            <a:tbl>
              <a:tblPr/>
              <a:tblGrid>
                <a:gridCol w="4341812"/>
              </a:tblGrid>
              <a:tr h="1026622">
                <a:tc>
                  <a:txBody>
                    <a:bodyPr/>
                    <a:lstStyle/>
                    <a:p>
                      <a:pPr marL="0" marR="0" lvl="0" indent="0" algn="ctr" defTabSz="912813"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smtClean="0">
                          <a:ln>
                            <a:noFill/>
                          </a:ln>
                          <a:solidFill>
                            <a:schemeClr val="bg1"/>
                          </a:solidFill>
                          <a:effectLst/>
                          <a:latin typeface="Trebuchet MS" pitchFamily="34" charset="0"/>
                          <a:ea typeface="ＭＳ Ｐゴシック" charset="-128"/>
                          <a:cs typeface="Arial" charset="0"/>
                          <a:sym typeface="Lucida Grande" charset="0"/>
                        </a:rPr>
                        <a:t>New Teacher </a:t>
                      </a:r>
                      <a:r>
                        <a:rPr kumimoji="0" lang="en-US" sz="2000" b="0" i="0" u="none" strike="noStrike" cap="none" normalizeH="0" baseline="0" dirty="0" smtClean="0">
                          <a:ln>
                            <a:noFill/>
                          </a:ln>
                          <a:solidFill>
                            <a:schemeClr val="bg1"/>
                          </a:solidFill>
                          <a:effectLst/>
                          <a:latin typeface="Trebuchet MS" pitchFamily="34" charset="0"/>
                          <a:ea typeface="ＭＳ Ｐゴシック" charset="-128"/>
                          <a:cs typeface="Arial" charset="0"/>
                          <a:sym typeface="Lucida Grande" charset="0"/>
                        </a:rPr>
                        <a:t>Evaluation</a:t>
                      </a:r>
                    </a:p>
                    <a:p>
                      <a:pPr marL="0" marR="0" lvl="0" indent="0" algn="ctr" defTabSz="912813"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dirty="0" smtClean="0">
                          <a:ln>
                            <a:noFill/>
                          </a:ln>
                          <a:solidFill>
                            <a:schemeClr val="bg1"/>
                          </a:solidFill>
                          <a:effectLst/>
                          <a:latin typeface="Trebuchet MS" pitchFamily="34" charset="0"/>
                          <a:ea typeface="ＭＳ Ｐゴシック" charset="-128"/>
                          <a:cs typeface="Arial" charset="0"/>
                          <a:sym typeface="Lucida Grande" charset="0"/>
                        </a:rPr>
                        <a:t>(4 Standards)</a:t>
                      </a:r>
                    </a:p>
                  </a:txBody>
                  <a:tcPr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folHlink"/>
                    </a:solidFill>
                  </a:tcPr>
                </a:tc>
              </a:tr>
              <a:tr h="3935413">
                <a:tc>
                  <a:txBody>
                    <a:bodyPr/>
                    <a:lstStyle/>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rPr>
                        <a:t>*Curriculum, Planning &amp; Assessment </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rPr>
                        <a:t>*Teaching All Students </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rPr>
                        <a:t>Family &amp; Community Engagement</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rPr>
                        <a:t>Professional Culture</a:t>
                      </a:r>
                      <a:r>
                        <a:rPr kumimoji="0" lang="en-US" sz="1600" b="1" i="0" u="none" strike="noStrike" cap="none" normalizeH="0" baseline="0" smtClean="0">
                          <a:ln>
                            <a:noFill/>
                          </a:ln>
                          <a:solidFill>
                            <a:srgbClr val="334B9C"/>
                          </a:solidFill>
                          <a:effectLst/>
                          <a:latin typeface="Trebuchet MS" pitchFamily="34" charset="0"/>
                          <a:ea typeface="ＭＳ Ｐゴシック" charset="-128"/>
                          <a:cs typeface="Arial" charset="0"/>
                          <a:sym typeface="Lucida Grande" charset="0"/>
                        </a:rPr>
                        <a:t> </a:t>
                      </a: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9719" name="Picture 263" descr="MC90039070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5969" y="223840"/>
            <a:ext cx="1608137" cy="1260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735" name="Group 279"/>
          <p:cNvGraphicFramePr>
            <a:graphicFrameLocks noGrp="1"/>
          </p:cNvGraphicFramePr>
          <p:nvPr>
            <p:extLst>
              <p:ext uri="{D42A27DB-BD31-4B8C-83A1-F6EECF244321}">
                <p14:modId xmlns:p14="http://schemas.microsoft.com/office/powerpoint/2010/main" val="3818187363"/>
              </p:ext>
            </p:extLst>
          </p:nvPr>
        </p:nvGraphicFramePr>
        <p:xfrm>
          <a:off x="4640265" y="1520829"/>
          <a:ext cx="4341812" cy="4909617"/>
        </p:xfrm>
        <a:graphic>
          <a:graphicData uri="http://schemas.openxmlformats.org/drawingml/2006/table">
            <a:tbl>
              <a:tblPr/>
              <a:tblGrid>
                <a:gridCol w="4341812"/>
              </a:tblGrid>
              <a:tr h="1069971">
                <a:tc>
                  <a:txBody>
                    <a:bodyPr/>
                    <a:lstStyle/>
                    <a:p>
                      <a:pPr marL="0" marR="0" lvl="0" indent="0" algn="ctr" defTabSz="912813"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smtClean="0">
                          <a:ln>
                            <a:noFill/>
                          </a:ln>
                          <a:solidFill>
                            <a:schemeClr val="bg1"/>
                          </a:solidFill>
                          <a:effectLst/>
                          <a:latin typeface="Trebuchet MS" pitchFamily="34" charset="0"/>
                          <a:ea typeface="ＭＳ Ｐゴシック" charset="-128"/>
                          <a:cs typeface="Arial" charset="0"/>
                          <a:sym typeface="Lucida Grande" charset="0"/>
                        </a:rPr>
                        <a:t>New Principal/Admin Evaluation</a:t>
                      </a:r>
                    </a:p>
                    <a:p>
                      <a:pPr marL="0" marR="0" lvl="0" indent="0" algn="ctr" defTabSz="912813"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smtClean="0">
                          <a:ln>
                            <a:noFill/>
                          </a:ln>
                          <a:solidFill>
                            <a:schemeClr val="bg1"/>
                          </a:solidFill>
                          <a:effectLst/>
                          <a:latin typeface="Trebuchet MS" pitchFamily="34" charset="0"/>
                          <a:ea typeface="ＭＳ Ｐゴシック" charset="-128"/>
                          <a:cs typeface="Arial" charset="0"/>
                          <a:sym typeface="Lucida Grande" charset="0"/>
                        </a:rPr>
                        <a:t>(4 Standards)</a:t>
                      </a:r>
                    </a:p>
                  </a:txBody>
                  <a:tcPr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folHlink"/>
                    </a:solidFill>
                  </a:tcPr>
                </a:tc>
              </a:tr>
              <a:tr h="3839646">
                <a:tc>
                  <a:txBody>
                    <a:bodyPr/>
                    <a:lstStyle/>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*Instructional Leadership </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 Management and Operations</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Family &amp; Community Partnerships</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Professional Culture</a:t>
                      </a:r>
                      <a:r>
                        <a:rPr kumimoji="0" lang="en-US" sz="1600" b="1" i="0" u="none" strike="noStrike" cap="none" normalizeH="0" baseline="0" dirty="0" smtClean="0">
                          <a:ln>
                            <a:noFill/>
                          </a:ln>
                          <a:solidFill>
                            <a:srgbClr val="334B9C"/>
                          </a:solidFill>
                          <a:effectLst/>
                          <a:latin typeface="Trebuchet MS" pitchFamily="34" charset="0"/>
                          <a:ea typeface="ＭＳ Ｐゴシック" charset="-128"/>
                          <a:cs typeface="Arial" charset="0"/>
                          <a:sym typeface="Lucida Grande" charset="0"/>
                        </a:rPr>
                        <a:t> </a:t>
                      </a: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0"/>
          </p:nvPr>
        </p:nvSpPr>
        <p:spPr/>
        <p:txBody>
          <a:bodyPr/>
          <a:lstStyle/>
          <a:p>
            <a:pPr>
              <a:defRPr/>
            </a:pPr>
            <a:fld id="{92A2169C-A377-4ACF-80CA-3F66451E1071}" type="slidenum">
              <a:rPr lang="en-US" smtClean="0"/>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9715"/>
                                        </p:tgtEl>
                                        <p:attrNameLst>
                                          <p:attrName>style.opacity</p:attrName>
                                        </p:attrNameLst>
                                      </p:cBhvr>
                                      <p:to>
                                        <p:strVal val="0.5"/>
                                      </p:to>
                                    </p:set>
                                    <p:animEffect filter="image" prLst="opacity: 0.5">
                                      <p:cBhvr rctx="IE">
                                        <p:cTn id="7" dur="indefinite"/>
                                        <p:tgtEl>
                                          <p:spTgt spid="19715"/>
                                        </p:tgtEl>
                                      </p:cBhvr>
                                    </p:animEffect>
                                  </p:childTnLst>
                                </p:cTn>
                              </p:par>
                              <p:par>
                                <p:cTn id="8" presetID="1" presetClass="entr" presetSubtype="0" fill="hold" nodeType="withEffect">
                                  <p:stCondLst>
                                    <p:cond delay="0"/>
                                  </p:stCondLst>
                                  <p:childTnLst>
                                    <p:set>
                                      <p:cBhvr>
                                        <p:cTn id="9" dur="1" fill="hold">
                                          <p:stCondLst>
                                            <p:cond delay="0"/>
                                          </p:stCondLst>
                                        </p:cTn>
                                        <p:tgtEl>
                                          <p:spTgt spid="1972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19715"/>
                                        </p:tgtEl>
                                        <p:attrNameLst>
                                          <p:attrName>style.visibility</p:attrName>
                                        </p:attrNameLst>
                                      </p:cBhvr>
                                      <p:to>
                                        <p:strVal val="hidden"/>
                                      </p:to>
                                    </p:set>
                                  </p:childTnLst>
                                </p:cTn>
                              </p:par>
                              <p:par>
                                <p:cTn id="14" presetID="35" presetClass="path" presetSubtype="0" accel="50000" decel="50000" fill="hold" nodeType="withEffect">
                                  <p:stCondLst>
                                    <p:cond delay="0"/>
                                  </p:stCondLst>
                                  <p:childTnLst>
                                    <p:animMotion origin="layout" path="M 5E-6 1.11022E-16 L -0.49514 1.11022E-16 " pathEditMode="relative" rAng="0" ptsTypes="AA">
                                      <p:cBhvr>
                                        <p:cTn id="15" dur="2000" fill="hold"/>
                                        <p:tgtEl>
                                          <p:spTgt spid="19721"/>
                                        </p:tgtEl>
                                        <p:attrNameLst>
                                          <p:attrName>ppt_x</p:attrName>
                                          <p:attrName>ppt_y</p:attrName>
                                        </p:attrNameLst>
                                      </p:cBhvr>
                                      <p:rCtr x="-24757" y="0"/>
                                    </p:animMotion>
                                  </p:childTnLst>
                                </p:cTn>
                              </p:par>
                              <p:par>
                                <p:cTn id="16" presetID="1" presetClass="entr" presetSubtype="0" fill="hold" nodeType="withEffect">
                                  <p:stCondLst>
                                    <p:cond delay="0"/>
                                  </p:stCondLst>
                                  <p:childTnLst>
                                    <p:set>
                                      <p:cBhvr>
                                        <p:cTn id="17" dur="1" fill="hold">
                                          <p:stCondLst>
                                            <p:cond delay="0"/>
                                          </p:stCondLst>
                                        </p:cTn>
                                        <p:tgtEl>
                                          <p:spTgt spid="19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5815"/>
          <a:stretch/>
        </p:blipFill>
        <p:spPr bwMode="auto">
          <a:xfrm>
            <a:off x="2" y="1123951"/>
            <a:ext cx="9277351"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567114" y="0"/>
            <a:ext cx="2009775" cy="838200"/>
          </a:xfrm>
          <a:prstGeom prst="rect">
            <a:avLst/>
          </a:prstGeom>
          <a:noFill/>
        </p:spPr>
        <p:txBody>
          <a:bodyPr wrap="square" lIns="91429" tIns="45714" rIns="91429" bIns="45714" rtlCol="0" anchor="ctr">
            <a:noAutofit/>
          </a:bodyPr>
          <a:lstStyle/>
          <a:p>
            <a:pPr algn="ctr">
              <a:spcAft>
                <a:spcPts val="600"/>
              </a:spcAft>
            </a:pPr>
            <a:r>
              <a:rPr lang="en-US" sz="3200" b="1" dirty="0">
                <a:solidFill>
                  <a:schemeClr val="accent6">
                    <a:lumMod val="75000"/>
                  </a:schemeClr>
                </a:solidFill>
                <a:latin typeface="Century Gothic" pitchFamily="34" charset="0"/>
              </a:rPr>
              <a:t>Indicator</a:t>
            </a:r>
          </a:p>
        </p:txBody>
      </p:sp>
      <p:sp>
        <p:nvSpPr>
          <p:cNvPr id="16" name="TextBox 15"/>
          <p:cNvSpPr txBox="1"/>
          <p:nvPr/>
        </p:nvSpPr>
        <p:spPr>
          <a:xfrm>
            <a:off x="6777039" y="9525"/>
            <a:ext cx="2009775" cy="838200"/>
          </a:xfrm>
          <a:prstGeom prst="rect">
            <a:avLst/>
          </a:prstGeom>
          <a:noFill/>
        </p:spPr>
        <p:txBody>
          <a:bodyPr wrap="square" lIns="91429" tIns="45714" rIns="91429" bIns="45714" rtlCol="0" anchor="ctr">
            <a:noAutofit/>
          </a:bodyPr>
          <a:lstStyle/>
          <a:p>
            <a:pPr algn="ctr">
              <a:spcAft>
                <a:spcPts val="600"/>
              </a:spcAft>
            </a:pPr>
            <a:r>
              <a:rPr lang="en-US" sz="3200" b="1" dirty="0">
                <a:solidFill>
                  <a:schemeClr val="accent3">
                    <a:lumMod val="75000"/>
                  </a:schemeClr>
                </a:solidFill>
                <a:latin typeface="Century Gothic" pitchFamily="34" charset="0"/>
              </a:rPr>
              <a:t>Element</a:t>
            </a:r>
          </a:p>
        </p:txBody>
      </p:sp>
      <p:sp>
        <p:nvSpPr>
          <p:cNvPr id="12" name="TextBox 11"/>
          <p:cNvSpPr txBox="1"/>
          <p:nvPr/>
        </p:nvSpPr>
        <p:spPr>
          <a:xfrm>
            <a:off x="266703" y="0"/>
            <a:ext cx="2009775" cy="838200"/>
          </a:xfrm>
          <a:prstGeom prst="rect">
            <a:avLst/>
          </a:prstGeom>
          <a:noFill/>
        </p:spPr>
        <p:txBody>
          <a:bodyPr wrap="square" lIns="91429" tIns="45714" rIns="91429" bIns="45714" rtlCol="0" anchor="ctr">
            <a:noAutofit/>
          </a:bodyPr>
          <a:lstStyle/>
          <a:p>
            <a:pPr algn="ctr">
              <a:spcAft>
                <a:spcPts val="600"/>
              </a:spcAft>
            </a:pPr>
            <a:r>
              <a:rPr lang="en-US" sz="3200" b="1" dirty="0">
                <a:solidFill>
                  <a:schemeClr val="accent2">
                    <a:lumMod val="50000"/>
                  </a:schemeClr>
                </a:solidFill>
                <a:latin typeface="Century Gothic" pitchFamily="34" charset="0"/>
              </a:rPr>
              <a:t>Standard</a:t>
            </a:r>
          </a:p>
        </p:txBody>
      </p:sp>
      <p:cxnSp>
        <p:nvCxnSpPr>
          <p:cNvPr id="8" name="Straight Arrow Connector 7"/>
          <p:cNvCxnSpPr>
            <a:stCxn id="15" idx="2"/>
          </p:cNvCxnSpPr>
          <p:nvPr/>
        </p:nvCxnSpPr>
        <p:spPr>
          <a:xfrm flipH="1">
            <a:off x="635799" y="838202"/>
            <a:ext cx="3936205" cy="1495425"/>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2" idx="2"/>
          </p:cNvCxnSpPr>
          <p:nvPr/>
        </p:nvCxnSpPr>
        <p:spPr>
          <a:xfrm flipH="1">
            <a:off x="533404" y="838200"/>
            <a:ext cx="738187" cy="476250"/>
          </a:xfrm>
          <a:prstGeom prst="straightConnector1">
            <a:avLst/>
          </a:prstGeom>
          <a:ln w="762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6" idx="2"/>
          </p:cNvCxnSpPr>
          <p:nvPr/>
        </p:nvCxnSpPr>
        <p:spPr>
          <a:xfrm flipH="1">
            <a:off x="819153" y="847727"/>
            <a:ext cx="6962775" cy="2600325"/>
          </a:xfrm>
          <a:prstGeom prst="straightConnector1">
            <a:avLst/>
          </a:prstGeom>
          <a:ln w="762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607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ln>
            <a:miter lim="800000"/>
            <a:headEnd/>
            <a:tailEnd/>
          </a:ln>
        </p:spPr>
        <p:txBody>
          <a:bodyPr/>
          <a:lstStyle/>
          <a:p>
            <a:pPr marL="109525" algn="ctr"/>
            <a:r>
              <a:rPr altLang="ja-JP" dirty="0" smtClean="0"/>
              <a:t>The Purpose of a Rubric of Effective Teaching:</a:t>
            </a:r>
            <a:endParaRPr dirty="0" smtClean="0"/>
          </a:p>
        </p:txBody>
      </p:sp>
      <p:sp>
        <p:nvSpPr>
          <p:cNvPr id="21507" name="Content Placeholder 2"/>
          <p:cNvSpPr>
            <a:spLocks noGrp="1"/>
          </p:cNvSpPr>
          <p:nvPr>
            <p:ph idx="1"/>
          </p:nvPr>
        </p:nvSpPr>
        <p:spPr>
          <a:xfrm>
            <a:off x="603253" y="1585913"/>
            <a:ext cx="8174039" cy="4838700"/>
          </a:xfrm>
        </p:spPr>
        <p:txBody>
          <a:bodyPr/>
          <a:lstStyle/>
          <a:p>
            <a:r>
              <a:rPr lang="en-US" dirty="0" smtClean="0"/>
              <a:t>Develop a consistent, shared understanding of what proficient performance looks like in practice.</a:t>
            </a:r>
          </a:p>
          <a:p>
            <a:r>
              <a:rPr lang="en-US" dirty="0" smtClean="0"/>
              <a:t>Develop a common terminology and structure to organize evidence.</a:t>
            </a:r>
          </a:p>
          <a:p>
            <a:r>
              <a:rPr lang="en-US" dirty="0" smtClean="0"/>
              <a:t>Make informed professional judgments about formative and summative performance ratings on each standard and overall.</a:t>
            </a:r>
          </a:p>
          <a:p>
            <a:pPr marL="0" indent="0">
              <a:buNone/>
            </a:pPr>
            <a:endParaRPr lang="en-US" dirty="0"/>
          </a:p>
          <a:p>
            <a:pPr marL="0" indent="0">
              <a:buNone/>
            </a:pPr>
            <a:endParaRPr lang="en-US" dirty="0" smtClean="0">
              <a:effectLst>
                <a:outerShdw blurRad="38100" dist="38100" dir="2700000" algn="tl">
                  <a:srgbClr val="000000">
                    <a:alpha val="43137"/>
                  </a:srgbClr>
                </a:outerShdw>
              </a:effectLst>
            </a:endParaRPr>
          </a:p>
          <a:p>
            <a:pPr marL="0" indent="0" algn="ctr">
              <a:buNone/>
            </a:pPr>
            <a:r>
              <a:rPr lang="en-US" dirty="0" smtClean="0">
                <a:effectLst>
                  <a:outerShdw blurRad="38100" dist="38100" dir="2700000" algn="tl">
                    <a:srgbClr val="000000">
                      <a:alpha val="43137"/>
                    </a:srgbClr>
                  </a:outerShdw>
                </a:effectLst>
              </a:rPr>
              <a:t>The rubric is NOT a classroom observation tool</a:t>
            </a:r>
          </a:p>
          <a:p>
            <a:pPr>
              <a:buFont typeface="Arial" charset="0"/>
              <a:buNone/>
            </a:pPr>
            <a:endParaRPr lang="en-US" dirty="0" smtClean="0"/>
          </a:p>
          <a:p>
            <a:pPr>
              <a:buFont typeface="Arial" charset="0"/>
              <a:buChar char="•"/>
            </a:pPr>
            <a:endParaRPr lang="en-US" dirty="0" smtClean="0"/>
          </a:p>
        </p:txBody>
      </p:sp>
      <p:sp>
        <p:nvSpPr>
          <p:cNvPr id="3" name="Slide Number Placeholder 2"/>
          <p:cNvSpPr>
            <a:spLocks noGrp="1"/>
          </p:cNvSpPr>
          <p:nvPr>
            <p:ph type="sldNum" sz="quarter" idx="10"/>
          </p:nvPr>
        </p:nvSpPr>
        <p:spPr/>
        <p:txBody>
          <a:bodyPr/>
          <a:lstStyle/>
          <a:p>
            <a:pPr>
              <a:defRPr/>
            </a:pPr>
            <a:fld id="{1E6ED9B1-EC64-4D8B-AE4A-3B03D085AC81}" type="slidenum">
              <a:rPr lang="en-US" smtClean="0"/>
              <a:pPr>
                <a:defRPr/>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eHxPlGdnUOYBqZ214FaH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qmV3DtmGkah56HS3PIFc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8lttQbHdUy.xRX4TCPk_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_X_lZr1NkaHHmJF0W_lR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O0VwgGei0SELHlJ6yfRDQ"/>
</p:tagLst>
</file>

<file path=ppt/theme/theme1.xml><?xml version="1.0" encoding="utf-8"?>
<a:theme xmlns:a="http://schemas.openxmlformats.org/drawingml/2006/main" name="ERS%20MASTER%20TEMPLATE%20July08">
  <a:themeElements>
    <a:clrScheme name="ERS Master Colors">
      <a:dk1>
        <a:srgbClr val="334B9C"/>
      </a:dk1>
      <a:lt1>
        <a:sysClr val="window" lastClr="FFFFFF"/>
      </a:lt1>
      <a:dk2>
        <a:srgbClr val="1F497D"/>
      </a:dk2>
      <a:lt2>
        <a:srgbClr val="EEECE1"/>
      </a:lt2>
      <a:accent1>
        <a:srgbClr val="334B9C"/>
      </a:accent1>
      <a:accent2>
        <a:srgbClr val="CBD465"/>
      </a:accent2>
      <a:accent3>
        <a:srgbClr val="CED6ED"/>
      </a:accent3>
      <a:accent4>
        <a:srgbClr val="899ACE"/>
      </a:accent4>
      <a:accent5>
        <a:srgbClr val="000000"/>
      </a:accent5>
      <a:accent6>
        <a:srgbClr val="7F7F7F"/>
      </a:accent6>
      <a:hlink>
        <a:srgbClr val="0000FF"/>
      </a:hlink>
      <a:folHlink>
        <a:srgbClr val="800080"/>
      </a:folHlink>
    </a:clrScheme>
    <a:fontScheme name="ERS Theme Fo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RS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ED6ED"/>
        </a:solidFill>
        <a:ln w="6350" algn="ctr">
          <a:solidFill>
            <a:srgbClr val="334B9C"/>
          </a:solidFill>
          <a:round/>
          <a:headEnd/>
          <a:tailEnd/>
        </a:ln>
      </a:spPr>
      <a:bodyPr lIns="91440" tIns="45720" rIns="91440" bIns="45720" rtlCol="0" anchor="ctr"/>
      <a:lstStyle>
        <a:defPPr algn="ctr">
          <a:spcAft>
            <a:spcPts val="600"/>
          </a:spcAft>
          <a:defRPr dirty="0" err="1" smtClean="0">
            <a:solidFill>
              <a:srgbClr val="334B9C"/>
            </a:solidFill>
            <a:latin typeface="+mj-lt"/>
          </a:defRPr>
        </a:defPPr>
      </a:lstStyle>
    </a:spDef>
    <a:txDef>
      <a:spPr>
        <a:noFill/>
      </a:spPr>
      <a:bodyPr wrap="square" lIns="91440" rtlCol="0" anchor="ctr">
        <a:noAutofit/>
      </a:bodyPr>
      <a:lstStyle>
        <a:defPPr algn="ctr">
          <a:spcAft>
            <a:spcPts val="600"/>
          </a:spcAft>
          <a:defRPr dirty="0" err="1" smtClean="0">
            <a:solidFill>
              <a:srgbClr val="334B9C"/>
            </a:solidFill>
            <a:latin typeface="Century Gothic" pitchFamily="34" charset="0"/>
          </a:defRPr>
        </a:defPPr>
      </a:lstStyle>
    </a:txDef>
  </a:objectDefaults>
  <a:extraClrSchemeLst/>
</a:theme>
</file>

<file path=ppt/theme/theme3.xml><?xml version="1.0" encoding="utf-8"?>
<a:theme xmlns:a="http://schemas.openxmlformats.org/drawingml/2006/main" name="31_ERS Content">
  <a:themeElements>
    <a:clrScheme name="ERS Master Colors">
      <a:dk1>
        <a:srgbClr val="2F58A7"/>
      </a:dk1>
      <a:lt1>
        <a:sysClr val="window" lastClr="FFFFFF"/>
      </a:lt1>
      <a:dk2>
        <a:srgbClr val="2F58A7"/>
      </a:dk2>
      <a:lt2>
        <a:srgbClr val="FFFFFF"/>
      </a:lt2>
      <a:accent1>
        <a:srgbClr val="334B9C"/>
      </a:accent1>
      <a:accent2>
        <a:srgbClr val="CBD465"/>
      </a:accent2>
      <a:accent3>
        <a:srgbClr val="899ACE"/>
      </a:accent3>
      <a:accent4>
        <a:srgbClr val="E2E7A7"/>
      </a:accent4>
      <a:accent5>
        <a:srgbClr val="CED6ED"/>
      </a:accent5>
      <a:accent6>
        <a:srgbClr val="000000"/>
      </a:accent6>
      <a:hlink>
        <a:srgbClr val="0000FF"/>
      </a:hlink>
      <a:folHlink>
        <a:srgbClr val="800080"/>
      </a:folHlink>
    </a:clrScheme>
    <a:fontScheme name="31_ERS Content">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ED6ED"/>
        </a:solidFill>
        <a:ln w="6350" algn="ctr">
          <a:solidFill>
            <a:srgbClr val="334B9C"/>
          </a:solidFill>
          <a:round/>
          <a:headEnd/>
          <a:tailEnd/>
        </a:ln>
      </a:spPr>
      <a:bodyPr lIns="91440" tIns="45720" rIns="91440" bIns="45720" rtlCol="0" anchor="ctr"/>
      <a:lstStyle>
        <a:defPPr algn="ctr">
          <a:spcAft>
            <a:spcPts val="600"/>
          </a:spcAft>
          <a:defRPr dirty="0" err="1" smtClean="0">
            <a:solidFill>
              <a:srgbClr val="334B9C"/>
            </a:solidFill>
            <a:latin typeface="+mj-lt"/>
          </a:defRPr>
        </a:defPPr>
      </a:lstStyle>
    </a:spDef>
    <a:txDef>
      <a:spPr>
        <a:noFill/>
      </a:spPr>
      <a:bodyPr wrap="square" lIns="91440" rtlCol="0" anchor="ctr">
        <a:noAutofit/>
      </a:bodyPr>
      <a:lstStyle>
        <a:defPPr algn="ctr">
          <a:spcAft>
            <a:spcPts val="600"/>
          </a:spcAft>
          <a:defRPr dirty="0" err="1" smtClean="0">
            <a:solidFill>
              <a:srgbClr val="334B9C"/>
            </a:solidFill>
            <a:latin typeface="Century Gothic" pitchFamily="34" charset="0"/>
          </a:defRPr>
        </a:defPPr>
      </a:lstStyle>
    </a:txDef>
  </a:objectDefaults>
  <a:extraClrSchemeLst/>
</a:theme>
</file>

<file path=ppt/theme/theme4.xml><?xml version="1.0" encoding="utf-8"?>
<a:theme xmlns:a="http://schemas.openxmlformats.org/drawingml/2006/main" name="16_ERS Content">
  <a:themeElements>
    <a:clrScheme name="ERS Master Colors">
      <a:dk1>
        <a:srgbClr val="2F58A7"/>
      </a:dk1>
      <a:lt1>
        <a:sysClr val="window" lastClr="FFFFFF"/>
      </a:lt1>
      <a:dk2>
        <a:srgbClr val="2F58A7"/>
      </a:dk2>
      <a:lt2>
        <a:srgbClr val="FFFFFF"/>
      </a:lt2>
      <a:accent1>
        <a:srgbClr val="334B9C"/>
      </a:accent1>
      <a:accent2>
        <a:srgbClr val="CBD465"/>
      </a:accent2>
      <a:accent3>
        <a:srgbClr val="899ACE"/>
      </a:accent3>
      <a:accent4>
        <a:srgbClr val="E2E7A7"/>
      </a:accent4>
      <a:accent5>
        <a:srgbClr val="CED6ED"/>
      </a:accent5>
      <a:accent6>
        <a:srgbClr val="000000"/>
      </a:accent6>
      <a:hlink>
        <a:srgbClr val="0000FF"/>
      </a:hlink>
      <a:folHlink>
        <a:srgbClr val="800080"/>
      </a:folHlink>
    </a:clrScheme>
    <a:fontScheme name="16_ERS Content">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ED6ED"/>
        </a:solidFill>
        <a:ln w="6350" algn="ctr">
          <a:solidFill>
            <a:srgbClr val="334B9C"/>
          </a:solidFill>
          <a:round/>
          <a:headEnd/>
          <a:tailEnd/>
        </a:ln>
      </a:spPr>
      <a:bodyPr lIns="91440" tIns="45720" rIns="91440" bIns="45720" rtlCol="0" anchor="ctr"/>
      <a:lstStyle>
        <a:defPPr algn="ctr">
          <a:spcAft>
            <a:spcPts val="600"/>
          </a:spcAft>
          <a:defRPr dirty="0" err="1" smtClean="0">
            <a:solidFill>
              <a:srgbClr val="334B9C"/>
            </a:solidFill>
            <a:latin typeface="+mj-lt"/>
          </a:defRPr>
        </a:defPPr>
      </a:lstStyle>
    </a:spDef>
    <a:txDef>
      <a:spPr>
        <a:noFill/>
      </a:spPr>
      <a:bodyPr wrap="square" lIns="91440" rtlCol="0" anchor="ctr">
        <a:noAutofit/>
      </a:bodyPr>
      <a:lstStyle>
        <a:defPPr algn="ctr">
          <a:spcAft>
            <a:spcPts val="600"/>
          </a:spcAft>
          <a:defRPr dirty="0" err="1" smtClean="0">
            <a:solidFill>
              <a:srgbClr val="334B9C"/>
            </a:solidFill>
            <a:latin typeface="Century Gothic"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ERS%20MASTER%20TEMPLATE%20July08</Template>
  <TotalTime>47744</TotalTime>
  <Words>2596</Words>
  <Application>Microsoft Office PowerPoint</Application>
  <PresentationFormat>On-screen Show (4:3)</PresentationFormat>
  <Paragraphs>509</Paragraphs>
  <Slides>40</Slides>
  <Notes>40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40</vt:i4>
      </vt:variant>
    </vt:vector>
  </HeadingPairs>
  <TitlesOfParts>
    <vt:vector size="45" baseType="lpstr">
      <vt:lpstr>ERS%20MASTER%20TEMPLATE%20July08</vt:lpstr>
      <vt:lpstr>ERS Content</vt:lpstr>
      <vt:lpstr>31_ERS Content</vt:lpstr>
      <vt:lpstr>16_ERS Content</vt:lpstr>
      <vt:lpstr>think-cell Slide</vt:lpstr>
      <vt:lpstr>Supporting Effective Teaching through Educator Performance Evaluation:  Goal-Writing</vt:lpstr>
      <vt:lpstr>Today’s Agenda</vt:lpstr>
      <vt:lpstr>If we have done our job today, you will:</vt:lpstr>
      <vt:lpstr>Introductions</vt:lpstr>
      <vt:lpstr>What we’ve heard about the new eval system:</vt:lpstr>
      <vt:lpstr>Norms</vt:lpstr>
      <vt:lpstr>PowerPoint Presentation</vt:lpstr>
      <vt:lpstr>PowerPoint Presentation</vt:lpstr>
      <vt:lpstr>The Purpose of a Rubric of Effective Teaching:</vt:lpstr>
      <vt:lpstr>PowerPoint Presentation</vt:lpstr>
      <vt:lpstr>PowerPoint Presentation</vt:lpstr>
      <vt:lpstr>The Overall Rating</vt:lpstr>
      <vt:lpstr>Today’s Agenda</vt:lpstr>
      <vt:lpstr>Your Context</vt:lpstr>
      <vt:lpstr> District priorities reflected in the rubric:</vt:lpstr>
      <vt:lpstr>Today’s Agenda</vt:lpstr>
      <vt:lpstr>Every educator is an active participant in the evaluation process</vt:lpstr>
      <vt:lpstr>     Self-Assessment Components: </vt:lpstr>
      <vt:lpstr>     Self-Assessment on the EDFS Online System </vt:lpstr>
      <vt:lpstr>PowerPoint Presentation</vt:lpstr>
      <vt:lpstr>A Look at Ben’s School </vt:lpstr>
      <vt:lpstr>Today’s Agenda</vt:lpstr>
      <vt:lpstr>Understanding Goal Setting</vt:lpstr>
      <vt:lpstr>Goal Proposal Process</vt:lpstr>
      <vt:lpstr>PowerPoint Presentation</vt:lpstr>
      <vt:lpstr>Assessing Ben’s Student Learning (SL) Goal</vt:lpstr>
      <vt:lpstr>Assessing Ben’s Professional Practice Goal</vt:lpstr>
      <vt:lpstr>Let’s back up  to your own self-assessment process</vt:lpstr>
      <vt:lpstr>     Submitting Ben’s Goals on the EDFS Online System </vt:lpstr>
      <vt:lpstr>PowerPoint Presentation</vt:lpstr>
      <vt:lpstr>Activity 3:  Writing Goals</vt:lpstr>
      <vt:lpstr>Writing your Goals</vt:lpstr>
      <vt:lpstr>Today’s Agenda</vt:lpstr>
      <vt:lpstr>Action Plan Development </vt:lpstr>
      <vt:lpstr>Developing an Action Plan </vt:lpstr>
      <vt:lpstr>Developing an Action Plan</vt:lpstr>
      <vt:lpstr>Today’s Agenda</vt:lpstr>
      <vt:lpstr>Resources, Support, Questions, and Feedback</vt:lpstr>
      <vt:lpstr>Have we met our goals today?</vt:lpstr>
      <vt:lpstr>  Plus/Deltas for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District Optimization</dc:title>
  <dc:creator>EXED_Participant</dc:creator>
  <cp:lastModifiedBy>BPS</cp:lastModifiedBy>
  <cp:revision>2102</cp:revision>
  <cp:lastPrinted>2012-08-15T19:07:55Z</cp:lastPrinted>
  <dcterms:created xsi:type="dcterms:W3CDTF">2011-09-28T20:53:01Z</dcterms:created>
  <dcterms:modified xsi:type="dcterms:W3CDTF">2012-08-27T13:14:33Z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0x01010077E28CFCE79E9D4AB1516EDB14A7367A</vt:lpwstr>
  </property>
  <property fmtid="{D5CDD505-2E9C-101B-9397-08002B2CF9AE}" pid="3" name="Order">
    <vt:r8>3100</vt:r8>
  </property>
  <property fmtid="{D5CDD505-2E9C-101B-9397-08002B2CF9AE}" pid="4" name="Document Contact">
    <vt:lpwstr>24;#Coralie DiTommaso</vt:lpwstr>
  </property>
  <property fmtid="{D5CDD505-2E9C-101B-9397-08002B2CF9AE}" pid="5" name="Key Words">
    <vt:lpwstr>powerpoint template</vt:lpwstr>
  </property>
  <property fmtid="{D5CDD505-2E9C-101B-9397-08002B2CF9AE}" pid="6" name="Document Name">
    <vt:lpwstr>PowerPoint template</vt:lpwstr>
  </property>
  <property fmtid="{D5CDD505-2E9C-101B-9397-08002B2CF9AE}" pid="7" name="Tags">
    <vt:lpwstr>Enter Choice #1</vt:lpwstr>
  </property>
  <property fmtid="{D5CDD505-2E9C-101B-9397-08002B2CF9AE}" pid="8" name="Description0">
    <vt:lpwstr/>
  </property>
  <property fmtid="{D5CDD505-2E9C-101B-9397-08002B2CF9AE}" pid="9" name="Recency Date">
    <vt:lpwstr>2008-11-06T02:00:00Z</vt:lpwstr>
  </property>
  <property fmtid="{D5CDD505-2E9C-101B-9397-08002B2CF9AE}" pid="10" name="Resource Type">
    <vt:lpwstr>ERS Templates &amp; Slides</vt:lpwstr>
  </property>
</Properties>
</file>