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873" r:id="rId2"/>
    <p:sldMasterId id="2147483877" r:id="rId3"/>
    <p:sldMasterId id="2147483879" r:id="rId4"/>
  </p:sldMasterIdLst>
  <p:notesMasterIdLst>
    <p:notesMasterId r:id="rId52"/>
  </p:notesMasterIdLst>
  <p:handoutMasterIdLst>
    <p:handoutMasterId r:id="rId53"/>
  </p:handoutMasterIdLst>
  <p:sldIdLst>
    <p:sldId id="696" r:id="rId5"/>
    <p:sldId id="866" r:id="rId6"/>
    <p:sldId id="867" r:id="rId7"/>
    <p:sldId id="824" r:id="rId8"/>
    <p:sldId id="796" r:id="rId9"/>
    <p:sldId id="869" r:id="rId10"/>
    <p:sldId id="882" r:id="rId11"/>
    <p:sldId id="881" r:id="rId12"/>
    <p:sldId id="800" r:id="rId13"/>
    <p:sldId id="870" r:id="rId14"/>
    <p:sldId id="872" r:id="rId15"/>
    <p:sldId id="808" r:id="rId16"/>
    <p:sldId id="863" r:id="rId17"/>
    <p:sldId id="871" r:id="rId18"/>
    <p:sldId id="873" r:id="rId19"/>
    <p:sldId id="883" r:id="rId20"/>
    <p:sldId id="884" r:id="rId21"/>
    <p:sldId id="878" r:id="rId22"/>
    <p:sldId id="810" r:id="rId23"/>
    <p:sldId id="813" r:id="rId24"/>
    <p:sldId id="885" r:id="rId25"/>
    <p:sldId id="874" r:id="rId26"/>
    <p:sldId id="888" r:id="rId27"/>
    <p:sldId id="887" r:id="rId28"/>
    <p:sldId id="900" r:id="rId29"/>
    <p:sldId id="899" r:id="rId30"/>
    <p:sldId id="886" r:id="rId31"/>
    <p:sldId id="819" r:id="rId32"/>
    <p:sldId id="825" r:id="rId33"/>
    <p:sldId id="903" r:id="rId34"/>
    <p:sldId id="901" r:id="rId35"/>
    <p:sldId id="820" r:id="rId36"/>
    <p:sldId id="893" r:id="rId37"/>
    <p:sldId id="826" r:id="rId38"/>
    <p:sldId id="897" r:id="rId39"/>
    <p:sldId id="847" r:id="rId40"/>
    <p:sldId id="828" r:id="rId41"/>
    <p:sldId id="816" r:id="rId42"/>
    <p:sldId id="902" r:id="rId43"/>
    <p:sldId id="849" r:id="rId44"/>
    <p:sldId id="898" r:id="rId45"/>
    <p:sldId id="857" r:id="rId46"/>
    <p:sldId id="892" r:id="rId47"/>
    <p:sldId id="838" r:id="rId48"/>
    <p:sldId id="851" r:id="rId49"/>
    <p:sldId id="891" r:id="rId50"/>
    <p:sldId id="861" r:id="rId51"/>
  </p:sldIdLst>
  <p:sldSz cx="9144000" cy="6858000" type="screen4x3"/>
  <p:notesSz cx="6858000" cy="9296400"/>
  <p:defaultTextStyle>
    <a:defPPr>
      <a:defRPr lang="en-US"/>
    </a:defPPr>
    <a:lvl1pPr algn="l" defTabSz="912706" rtl="0" fontAlgn="base">
      <a:spcBef>
        <a:spcPct val="0"/>
      </a:spcBef>
      <a:spcAft>
        <a:spcPct val="0"/>
      </a:spcAft>
      <a:defRPr sz="1600" kern="1200">
        <a:solidFill>
          <a:schemeClr val="tx1"/>
        </a:solidFill>
        <a:latin typeface="Arial" charset="0"/>
        <a:ea typeface="ＭＳ Ｐゴシック" charset="-128"/>
        <a:cs typeface="+mn-cs"/>
      </a:defRPr>
    </a:lvl1pPr>
    <a:lvl2pPr marL="455560" indent="1588" algn="l" defTabSz="912706" rtl="0" fontAlgn="base">
      <a:spcBef>
        <a:spcPct val="0"/>
      </a:spcBef>
      <a:spcAft>
        <a:spcPct val="0"/>
      </a:spcAft>
      <a:defRPr sz="1600" kern="1200">
        <a:solidFill>
          <a:schemeClr val="tx1"/>
        </a:solidFill>
        <a:latin typeface="Arial" charset="0"/>
        <a:ea typeface="ＭＳ Ｐゴシック" charset="-128"/>
        <a:cs typeface="+mn-cs"/>
      </a:defRPr>
    </a:lvl2pPr>
    <a:lvl3pPr marL="912706" indent="1588" algn="l" defTabSz="912706" rtl="0" fontAlgn="base">
      <a:spcBef>
        <a:spcPct val="0"/>
      </a:spcBef>
      <a:spcAft>
        <a:spcPct val="0"/>
      </a:spcAft>
      <a:defRPr sz="1600" kern="1200">
        <a:solidFill>
          <a:schemeClr val="tx1"/>
        </a:solidFill>
        <a:latin typeface="Arial" charset="0"/>
        <a:ea typeface="ＭＳ Ｐゴシック" charset="-128"/>
        <a:cs typeface="+mn-cs"/>
      </a:defRPr>
    </a:lvl3pPr>
    <a:lvl4pPr marL="1369852" indent="1588" algn="l" defTabSz="912706" rtl="0" fontAlgn="base">
      <a:spcBef>
        <a:spcPct val="0"/>
      </a:spcBef>
      <a:spcAft>
        <a:spcPct val="0"/>
      </a:spcAft>
      <a:defRPr sz="1600" kern="1200">
        <a:solidFill>
          <a:schemeClr val="tx1"/>
        </a:solidFill>
        <a:latin typeface="Arial" charset="0"/>
        <a:ea typeface="ＭＳ Ｐゴシック" charset="-128"/>
        <a:cs typeface="+mn-cs"/>
      </a:defRPr>
    </a:lvl4pPr>
    <a:lvl5pPr marL="1827000" indent="1588" algn="l" defTabSz="912706" rtl="0" fontAlgn="base">
      <a:spcBef>
        <a:spcPct val="0"/>
      </a:spcBef>
      <a:spcAft>
        <a:spcPct val="0"/>
      </a:spcAft>
      <a:defRPr sz="1600" kern="1200">
        <a:solidFill>
          <a:schemeClr val="tx1"/>
        </a:solidFill>
        <a:latin typeface="Arial" charset="0"/>
        <a:ea typeface="ＭＳ Ｐゴシック" charset="-128"/>
        <a:cs typeface="+mn-cs"/>
      </a:defRPr>
    </a:lvl5pPr>
    <a:lvl6pPr marL="2285733" algn="l" defTabSz="914293" rtl="0" eaLnBrk="1" latinLnBrk="0" hangingPunct="1">
      <a:defRPr sz="1600" kern="1200">
        <a:solidFill>
          <a:schemeClr val="tx1"/>
        </a:solidFill>
        <a:latin typeface="Arial" charset="0"/>
        <a:ea typeface="ＭＳ Ｐゴシック" charset="-128"/>
        <a:cs typeface="+mn-cs"/>
      </a:defRPr>
    </a:lvl6pPr>
    <a:lvl7pPr marL="2742879" algn="l" defTabSz="914293" rtl="0" eaLnBrk="1" latinLnBrk="0" hangingPunct="1">
      <a:defRPr sz="1600" kern="1200">
        <a:solidFill>
          <a:schemeClr val="tx1"/>
        </a:solidFill>
        <a:latin typeface="Arial" charset="0"/>
        <a:ea typeface="ＭＳ Ｐゴシック" charset="-128"/>
        <a:cs typeface="+mn-cs"/>
      </a:defRPr>
    </a:lvl7pPr>
    <a:lvl8pPr marL="3200026" algn="l" defTabSz="914293" rtl="0" eaLnBrk="1" latinLnBrk="0" hangingPunct="1">
      <a:defRPr sz="1600" kern="1200">
        <a:solidFill>
          <a:schemeClr val="tx1"/>
        </a:solidFill>
        <a:latin typeface="Arial" charset="0"/>
        <a:ea typeface="ＭＳ Ｐゴシック" charset="-128"/>
        <a:cs typeface="+mn-cs"/>
      </a:defRPr>
    </a:lvl8pPr>
    <a:lvl9pPr marL="3657172" algn="l" defTabSz="914293" rtl="0" eaLnBrk="1" latinLnBrk="0" hangingPunct="1">
      <a:defRPr sz="1600"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C3495"/>
    <a:srgbClr val="597957"/>
    <a:srgbClr val="CBD465"/>
    <a:srgbClr val="FF3300"/>
    <a:srgbClr val="FFFF66"/>
    <a:srgbClr val="070C17"/>
    <a:srgbClr val="BFBDBE"/>
    <a:srgbClr val="F9FAED"/>
    <a:srgbClr val="FCFCF6"/>
    <a:srgbClr val="BED6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725" autoAdjust="0"/>
    <p:restoredTop sz="82060" autoAdjust="0"/>
  </p:normalViewPr>
  <p:slideViewPr>
    <p:cSldViewPr snapToGrid="0">
      <p:cViewPr>
        <p:scale>
          <a:sx n="70" d="100"/>
          <a:sy n="70" d="100"/>
        </p:scale>
        <p:origin x="-492" y="264"/>
      </p:cViewPr>
      <p:guideLst>
        <p:guide orient="horz" pos="1008"/>
        <p:guide orient="horz" pos="4047"/>
        <p:guide pos="576"/>
        <p:guide pos="55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66" d="100"/>
          <a:sy n="66" d="100"/>
        </p:scale>
        <p:origin x="-2892" y="-210"/>
      </p:cViewPr>
      <p:guideLst>
        <p:guide orient="horz" pos="2929"/>
        <p:guide pos="2161"/>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accent1"/>
          </a:solidFill>
        </a:ln>
      </dgm:spPr>
      <dgm:t>
        <a:bodyPr/>
        <a:lstStyle/>
        <a:p>
          <a:endParaRPr lang="en-US"/>
        </a:p>
      </dgm:t>
    </dgm:pt>
    <dgm:pt modelId="{B3203EFA-68AF-4A45-BBD1-3FF3454B4917}">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ln w="63500">
          <a:solidFill>
            <a:schemeClr val="accent1"/>
          </a:solidFill>
        </a:ln>
      </dgm:spPr>
      <dgm:t>
        <a:bodyPr/>
        <a:lstStyle/>
        <a:p>
          <a:endParaRPr lang="en-US"/>
        </a:p>
      </dgm:t>
    </dgm:pt>
    <dgm:pt modelId="{0F6E110E-E872-4E6D-8C85-CBEF7A476DCD}">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accent1"/>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CEC06C46-3F85-49FC-ACCB-E887F6ABEEB6}" srcId="{7BA5A149-106F-4818-9395-2FCC807CF941}" destId="{437AE04C-D11A-48B7-9D3D-452F3A68C3FC}" srcOrd="4" destOrd="0" parTransId="{D95BAA93-010E-4213-BF46-E46A6ADFF9AF}" sibTransId="{FF1154B8-E073-4B23-9E0A-8C27629E3E0D}"/>
    <dgm:cxn modelId="{64563C44-0E9E-443F-8E63-D426725FD9CE}" type="presOf" srcId="{57008614-C288-43CD-B184-A6413E340031}" destId="{6DA6E6AE-005E-4C7D-B0A8-03433F0F690B}" srcOrd="0" destOrd="0" presId="urn:microsoft.com/office/officeart/2005/8/layout/cycle5"/>
    <dgm:cxn modelId="{D484B172-3519-40EA-B782-F6FEF0A77CDC}" type="presOf" srcId="{E379EDF7-1B18-40D8-82DF-781AC29640CD}" destId="{394C79C9-F92A-4909-8A36-04C182B952D3}" srcOrd="0" destOrd="0" presId="urn:microsoft.com/office/officeart/2005/8/layout/cycle5"/>
    <dgm:cxn modelId="{3340A1B8-5852-4795-9AB5-CF9F2C6C924B}" srcId="{7BA5A149-106F-4818-9395-2FCC807CF941}" destId="{0F6E110E-E872-4E6D-8C85-CBEF7A476DCD}" srcOrd="2" destOrd="0" parTransId="{3B86B561-6D4C-45E8-B1CA-A39AE739917F}" sibTransId="{3C68407D-BA1F-40A9-9909-D3FE26EC8245}"/>
    <dgm:cxn modelId="{CF03A0AB-4E1F-4191-8AEB-810FE9E851C8}" type="presOf" srcId="{8109AAC0-C61B-49FE-B209-437FD6E5EBC3}" destId="{68BAD2B8-815E-4E87-829A-A3580C486FAC}" srcOrd="0" destOrd="0" presId="urn:microsoft.com/office/officeart/2005/8/layout/cycle5"/>
    <dgm:cxn modelId="{96B5CA21-9D53-498C-8FAF-90C78A5397CD}" type="presOf" srcId="{0F6E110E-E872-4E6D-8C85-CBEF7A476DCD}" destId="{C1CD907F-22DD-4821-8066-EE4B8DF67A3D}" srcOrd="0" destOrd="0" presId="urn:microsoft.com/office/officeart/2005/8/layout/cycle5"/>
    <dgm:cxn modelId="{E0483349-46E8-4253-84B1-730235BA9B47}" type="presOf" srcId="{B3203EFA-68AF-4A45-BBD1-3FF3454B4917}" destId="{94D168F7-5E1C-4F86-9EB6-A2049D5E401F}" srcOrd="0" destOrd="0" presId="urn:microsoft.com/office/officeart/2005/8/layout/cycle5"/>
    <dgm:cxn modelId="{8E0E3CB7-4C3A-441B-8F4B-57CD5F97D719}" srcId="{7BA5A149-106F-4818-9395-2FCC807CF941}" destId="{57008614-C288-43CD-B184-A6413E340031}" srcOrd="3" destOrd="0" parTransId="{2CF7AAB0-7EEB-4842-9858-A29A370CC71E}" sibTransId="{E379EDF7-1B18-40D8-82DF-781AC29640CD}"/>
    <dgm:cxn modelId="{E82CBEE3-D578-4C5E-933A-103BA298B3BA}" type="presOf" srcId="{FF1154B8-E073-4B23-9E0A-8C27629E3E0D}" destId="{54665AA4-FFE4-4107-8D1A-47D18C72B649}" srcOrd="0" destOrd="0" presId="urn:microsoft.com/office/officeart/2005/8/layout/cycle5"/>
    <dgm:cxn modelId="{B21753E1-ADAC-4FE3-AE6D-D2B3BBD99B8A}" type="presOf" srcId="{437AE04C-D11A-48B7-9D3D-452F3A68C3FC}" destId="{61A9D7E5-BD69-4327-BE26-CC651E250F55}" srcOrd="0" destOrd="0" presId="urn:microsoft.com/office/officeart/2005/8/layout/cycle5"/>
    <dgm:cxn modelId="{97660811-4D67-4EE0-BFBE-7A769A6FDB19}" type="presOf" srcId="{459903BE-FE5C-4567-A94A-FB0349300106}" destId="{8D348E70-70BE-488C-9ABA-D7BB12A128BA}" srcOrd="0" destOrd="0" presId="urn:microsoft.com/office/officeart/2005/8/layout/cycle5"/>
    <dgm:cxn modelId="{60150341-84A1-40B1-A0A2-303811C250A4}" srcId="{7BA5A149-106F-4818-9395-2FCC807CF941}" destId="{B3203EFA-68AF-4A45-BBD1-3FF3454B4917}" srcOrd="1" destOrd="0" parTransId="{2D2828C0-22E8-4D2F-A738-B15E00C88675}" sibTransId="{8109AAC0-C61B-49FE-B209-437FD6E5EBC3}"/>
    <dgm:cxn modelId="{B887F193-C68A-487A-AFCC-9C63A07833A7}" type="presOf" srcId="{3C68407D-BA1F-40A9-9909-D3FE26EC8245}" destId="{093325D8-7BAC-4C88-BF3A-4F44A1C27668}" srcOrd="0" destOrd="0" presId="urn:microsoft.com/office/officeart/2005/8/layout/cycle5"/>
    <dgm:cxn modelId="{8A18C588-8722-4108-A0DC-E430B177B6FA}" type="presOf" srcId="{762A3371-AC68-4BF8-9016-F1A9D3EFC658}" destId="{25728D3D-2A34-45CC-9ABF-097101DC15FA}" srcOrd="0" destOrd="0" presId="urn:microsoft.com/office/officeart/2005/8/layout/cycle5"/>
    <dgm:cxn modelId="{CFA4694C-2698-4886-B230-889DC1267AB0}" type="presOf" srcId="{7BA5A149-106F-4818-9395-2FCC807CF941}" destId="{43A4F0A6-7F37-43F8-A703-CB58CA8511A1}"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F374D9EA-1779-424A-9625-5C5F73B07D4F}" type="presParOf" srcId="{43A4F0A6-7F37-43F8-A703-CB58CA8511A1}" destId="{25728D3D-2A34-45CC-9ABF-097101DC15FA}" srcOrd="0" destOrd="0" presId="urn:microsoft.com/office/officeart/2005/8/layout/cycle5"/>
    <dgm:cxn modelId="{754788B7-829A-4F70-8C08-1DE4C267B340}" type="presParOf" srcId="{43A4F0A6-7F37-43F8-A703-CB58CA8511A1}" destId="{C8C6B379-78D6-4A6F-AE90-A191396D3E36}" srcOrd="1" destOrd="0" presId="urn:microsoft.com/office/officeart/2005/8/layout/cycle5"/>
    <dgm:cxn modelId="{6BBDDD60-3CFF-4306-8F32-A4B100B8FD12}" type="presParOf" srcId="{43A4F0A6-7F37-43F8-A703-CB58CA8511A1}" destId="{8D348E70-70BE-488C-9ABA-D7BB12A128BA}" srcOrd="2" destOrd="0" presId="urn:microsoft.com/office/officeart/2005/8/layout/cycle5"/>
    <dgm:cxn modelId="{C83DA444-A1F0-4BE1-89CA-D468FDD7EB81}" type="presParOf" srcId="{43A4F0A6-7F37-43F8-A703-CB58CA8511A1}" destId="{94D168F7-5E1C-4F86-9EB6-A2049D5E401F}" srcOrd="3" destOrd="0" presId="urn:microsoft.com/office/officeart/2005/8/layout/cycle5"/>
    <dgm:cxn modelId="{C712A0E6-528F-437E-8AA6-7F43A2DBE0CE}" type="presParOf" srcId="{43A4F0A6-7F37-43F8-A703-CB58CA8511A1}" destId="{E8FAA786-6997-454A-9C4E-0FD3EC3F819C}" srcOrd="4" destOrd="0" presId="urn:microsoft.com/office/officeart/2005/8/layout/cycle5"/>
    <dgm:cxn modelId="{84E35CCD-8BDF-4B98-BE2F-5765A4149EDE}" type="presParOf" srcId="{43A4F0A6-7F37-43F8-A703-CB58CA8511A1}" destId="{68BAD2B8-815E-4E87-829A-A3580C486FAC}" srcOrd="5" destOrd="0" presId="urn:microsoft.com/office/officeart/2005/8/layout/cycle5"/>
    <dgm:cxn modelId="{9FB1B32A-AAE2-41FD-B94A-E2577606304F}" type="presParOf" srcId="{43A4F0A6-7F37-43F8-A703-CB58CA8511A1}" destId="{C1CD907F-22DD-4821-8066-EE4B8DF67A3D}" srcOrd="6" destOrd="0" presId="urn:microsoft.com/office/officeart/2005/8/layout/cycle5"/>
    <dgm:cxn modelId="{EEA903C1-9246-4FA0-BA91-135F8D4B6BD5}" type="presParOf" srcId="{43A4F0A6-7F37-43F8-A703-CB58CA8511A1}" destId="{B3E07C01-364F-4ADF-9881-311440EDE0E4}" srcOrd="7" destOrd="0" presId="urn:microsoft.com/office/officeart/2005/8/layout/cycle5"/>
    <dgm:cxn modelId="{8A1E42DC-260C-4D8D-9214-6F44C71852E1}" type="presParOf" srcId="{43A4F0A6-7F37-43F8-A703-CB58CA8511A1}" destId="{093325D8-7BAC-4C88-BF3A-4F44A1C27668}" srcOrd="8" destOrd="0" presId="urn:microsoft.com/office/officeart/2005/8/layout/cycle5"/>
    <dgm:cxn modelId="{59E111A3-724F-4F4E-AA86-E2DED7478FB7}" type="presParOf" srcId="{43A4F0A6-7F37-43F8-A703-CB58CA8511A1}" destId="{6DA6E6AE-005E-4C7D-B0A8-03433F0F690B}" srcOrd="9" destOrd="0" presId="urn:microsoft.com/office/officeart/2005/8/layout/cycle5"/>
    <dgm:cxn modelId="{A601E361-0AC3-4310-B1F2-5161926E198E}" type="presParOf" srcId="{43A4F0A6-7F37-43F8-A703-CB58CA8511A1}" destId="{DB8DCA05-6677-4092-8CD3-63509A6ACAE5}" srcOrd="10" destOrd="0" presId="urn:microsoft.com/office/officeart/2005/8/layout/cycle5"/>
    <dgm:cxn modelId="{3265AE79-A7D0-4EC4-A14A-AFB645F11046}" type="presParOf" srcId="{43A4F0A6-7F37-43F8-A703-CB58CA8511A1}" destId="{394C79C9-F92A-4909-8A36-04C182B952D3}" srcOrd="11" destOrd="0" presId="urn:microsoft.com/office/officeart/2005/8/layout/cycle5"/>
    <dgm:cxn modelId="{4E149F2D-EEA0-44DA-BE3A-8C3D97EAE5CB}" type="presParOf" srcId="{43A4F0A6-7F37-43F8-A703-CB58CA8511A1}" destId="{61A9D7E5-BD69-4327-BE26-CC651E250F55}" srcOrd="12" destOrd="0" presId="urn:microsoft.com/office/officeart/2005/8/layout/cycle5"/>
    <dgm:cxn modelId="{442195C3-6CE4-4230-8D79-72E770BFC6AF}" type="presParOf" srcId="{43A4F0A6-7F37-43F8-A703-CB58CA8511A1}" destId="{39C32D69-CB26-4BFF-99AF-53B62C238939}" srcOrd="13" destOrd="0" presId="urn:microsoft.com/office/officeart/2005/8/layout/cycle5"/>
    <dgm:cxn modelId="{57060DF2-F5D4-4F70-820F-AA3497E64838}"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accent1"/>
          </a:solidFill>
        </a:ln>
      </dgm:spPr>
      <dgm:t>
        <a:bodyPr/>
        <a:lstStyle/>
        <a:p>
          <a:endParaRPr lang="en-US"/>
        </a:p>
      </dgm:t>
    </dgm:pt>
    <dgm:pt modelId="{B3203EFA-68AF-4A45-BBD1-3FF3454B4917}">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ln w="63500">
          <a:solidFill>
            <a:schemeClr val="accent1"/>
          </a:solidFill>
        </a:ln>
      </dgm:spPr>
      <dgm:t>
        <a:bodyPr/>
        <a:lstStyle/>
        <a:p>
          <a:endParaRPr lang="en-US"/>
        </a:p>
      </dgm:t>
    </dgm:pt>
    <dgm:pt modelId="{0F6E110E-E872-4E6D-8C85-CBEF7A476DCD}">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accent1"/>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8723C481-829E-4308-B06A-73623CEB3969}" type="presOf" srcId="{FF1154B8-E073-4B23-9E0A-8C27629E3E0D}" destId="{54665AA4-FFE4-4107-8D1A-47D18C72B649}" srcOrd="0" destOrd="0" presId="urn:microsoft.com/office/officeart/2005/8/layout/cycle5"/>
    <dgm:cxn modelId="{890E29E0-FC66-4A05-B5A1-014FA8BD3972}" type="presOf" srcId="{7BA5A149-106F-4818-9395-2FCC807CF941}" destId="{43A4F0A6-7F37-43F8-A703-CB58CA8511A1}" srcOrd="0" destOrd="0" presId="urn:microsoft.com/office/officeart/2005/8/layout/cycle5"/>
    <dgm:cxn modelId="{CEC06C46-3F85-49FC-ACCB-E887F6ABEEB6}" srcId="{7BA5A149-106F-4818-9395-2FCC807CF941}" destId="{437AE04C-D11A-48B7-9D3D-452F3A68C3FC}" srcOrd="4" destOrd="0" parTransId="{D95BAA93-010E-4213-BF46-E46A6ADFF9AF}" sibTransId="{FF1154B8-E073-4B23-9E0A-8C27629E3E0D}"/>
    <dgm:cxn modelId="{29A0269E-5724-4D4F-9077-C777C7EA304D}" type="presOf" srcId="{E379EDF7-1B18-40D8-82DF-781AC29640CD}" destId="{394C79C9-F92A-4909-8A36-04C182B952D3}" srcOrd="0" destOrd="0" presId="urn:microsoft.com/office/officeart/2005/8/layout/cycle5"/>
    <dgm:cxn modelId="{6E25FF5A-A0BF-4761-900E-B99F832AD57A}" type="presOf" srcId="{437AE04C-D11A-48B7-9D3D-452F3A68C3FC}" destId="{61A9D7E5-BD69-4327-BE26-CC651E250F55}" srcOrd="0" destOrd="0" presId="urn:microsoft.com/office/officeart/2005/8/layout/cycle5"/>
    <dgm:cxn modelId="{3340A1B8-5852-4795-9AB5-CF9F2C6C924B}" srcId="{7BA5A149-106F-4818-9395-2FCC807CF941}" destId="{0F6E110E-E872-4E6D-8C85-CBEF7A476DCD}" srcOrd="2" destOrd="0" parTransId="{3B86B561-6D4C-45E8-B1CA-A39AE739917F}" sibTransId="{3C68407D-BA1F-40A9-9909-D3FE26EC8245}"/>
    <dgm:cxn modelId="{C25C7207-625C-45D2-9101-E262EA8CB842}" type="presOf" srcId="{3C68407D-BA1F-40A9-9909-D3FE26EC8245}" destId="{093325D8-7BAC-4C88-BF3A-4F44A1C27668}" srcOrd="0" destOrd="0" presId="urn:microsoft.com/office/officeart/2005/8/layout/cycle5"/>
    <dgm:cxn modelId="{8E0E3CB7-4C3A-441B-8F4B-57CD5F97D719}" srcId="{7BA5A149-106F-4818-9395-2FCC807CF941}" destId="{57008614-C288-43CD-B184-A6413E340031}" srcOrd="3" destOrd="0" parTransId="{2CF7AAB0-7EEB-4842-9858-A29A370CC71E}" sibTransId="{E379EDF7-1B18-40D8-82DF-781AC29640CD}"/>
    <dgm:cxn modelId="{60150341-84A1-40B1-A0A2-303811C250A4}" srcId="{7BA5A149-106F-4818-9395-2FCC807CF941}" destId="{B3203EFA-68AF-4A45-BBD1-3FF3454B4917}" srcOrd="1" destOrd="0" parTransId="{2D2828C0-22E8-4D2F-A738-B15E00C88675}" sibTransId="{8109AAC0-C61B-49FE-B209-437FD6E5EBC3}"/>
    <dgm:cxn modelId="{12A09355-3539-4D38-A48E-B608966C95C8}" type="presOf" srcId="{762A3371-AC68-4BF8-9016-F1A9D3EFC658}" destId="{25728D3D-2A34-45CC-9ABF-097101DC15FA}" srcOrd="0" destOrd="0" presId="urn:microsoft.com/office/officeart/2005/8/layout/cycle5"/>
    <dgm:cxn modelId="{5E996093-E1B4-438C-87C0-982BFC8BD846}" type="presOf" srcId="{8109AAC0-C61B-49FE-B209-437FD6E5EBC3}" destId="{68BAD2B8-815E-4E87-829A-A3580C486FAC}" srcOrd="0" destOrd="0" presId="urn:microsoft.com/office/officeart/2005/8/layout/cycle5"/>
    <dgm:cxn modelId="{FF24C95C-7425-4141-BC06-68CF4F91E93D}" type="presOf" srcId="{0F6E110E-E872-4E6D-8C85-CBEF7A476DCD}" destId="{C1CD907F-22DD-4821-8066-EE4B8DF67A3D}" srcOrd="0" destOrd="0" presId="urn:microsoft.com/office/officeart/2005/8/layout/cycle5"/>
    <dgm:cxn modelId="{3F2448EF-9D08-408D-9F45-2FACD4A535AC}" type="presOf" srcId="{B3203EFA-68AF-4A45-BBD1-3FF3454B4917}" destId="{94D168F7-5E1C-4F86-9EB6-A2049D5E401F}" srcOrd="0" destOrd="0" presId="urn:microsoft.com/office/officeart/2005/8/layout/cycle5"/>
    <dgm:cxn modelId="{67887F38-AFCA-44AF-9319-06A253B020C3}" type="presOf" srcId="{459903BE-FE5C-4567-A94A-FB0349300106}" destId="{8D348E70-70BE-488C-9ABA-D7BB12A128BA}"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076AB6FB-0D82-4CE3-BFF5-3039C90BFDA9}" type="presOf" srcId="{57008614-C288-43CD-B184-A6413E340031}" destId="{6DA6E6AE-005E-4C7D-B0A8-03433F0F690B}" srcOrd="0" destOrd="0" presId="urn:microsoft.com/office/officeart/2005/8/layout/cycle5"/>
    <dgm:cxn modelId="{B0169C1A-6229-4A20-9EA3-9A68745B50F0}" type="presParOf" srcId="{43A4F0A6-7F37-43F8-A703-CB58CA8511A1}" destId="{25728D3D-2A34-45CC-9ABF-097101DC15FA}" srcOrd="0" destOrd="0" presId="urn:microsoft.com/office/officeart/2005/8/layout/cycle5"/>
    <dgm:cxn modelId="{BD05E62F-36F1-4410-9685-91763E0B824B}" type="presParOf" srcId="{43A4F0A6-7F37-43F8-A703-CB58CA8511A1}" destId="{C8C6B379-78D6-4A6F-AE90-A191396D3E36}" srcOrd="1" destOrd="0" presId="urn:microsoft.com/office/officeart/2005/8/layout/cycle5"/>
    <dgm:cxn modelId="{ED6AA282-8614-4929-AE9D-A83CD2B6DA9F}" type="presParOf" srcId="{43A4F0A6-7F37-43F8-A703-CB58CA8511A1}" destId="{8D348E70-70BE-488C-9ABA-D7BB12A128BA}" srcOrd="2" destOrd="0" presId="urn:microsoft.com/office/officeart/2005/8/layout/cycle5"/>
    <dgm:cxn modelId="{169BA027-2A3A-4236-85C6-234D2E8500B2}" type="presParOf" srcId="{43A4F0A6-7F37-43F8-A703-CB58CA8511A1}" destId="{94D168F7-5E1C-4F86-9EB6-A2049D5E401F}" srcOrd="3" destOrd="0" presId="urn:microsoft.com/office/officeart/2005/8/layout/cycle5"/>
    <dgm:cxn modelId="{FFAE0B2F-C433-46A1-93F9-BF4A4D2FC589}" type="presParOf" srcId="{43A4F0A6-7F37-43F8-A703-CB58CA8511A1}" destId="{E8FAA786-6997-454A-9C4E-0FD3EC3F819C}" srcOrd="4" destOrd="0" presId="urn:microsoft.com/office/officeart/2005/8/layout/cycle5"/>
    <dgm:cxn modelId="{4327CF99-98B5-418F-A722-A67C3D4129C7}" type="presParOf" srcId="{43A4F0A6-7F37-43F8-A703-CB58CA8511A1}" destId="{68BAD2B8-815E-4E87-829A-A3580C486FAC}" srcOrd="5" destOrd="0" presId="urn:microsoft.com/office/officeart/2005/8/layout/cycle5"/>
    <dgm:cxn modelId="{83754869-8D71-4ECA-B327-BD8BE325C432}" type="presParOf" srcId="{43A4F0A6-7F37-43F8-A703-CB58CA8511A1}" destId="{C1CD907F-22DD-4821-8066-EE4B8DF67A3D}" srcOrd="6" destOrd="0" presId="urn:microsoft.com/office/officeart/2005/8/layout/cycle5"/>
    <dgm:cxn modelId="{CB1DC622-F58A-48EF-B893-DD698CB63DC7}" type="presParOf" srcId="{43A4F0A6-7F37-43F8-A703-CB58CA8511A1}" destId="{B3E07C01-364F-4ADF-9881-311440EDE0E4}" srcOrd="7" destOrd="0" presId="urn:microsoft.com/office/officeart/2005/8/layout/cycle5"/>
    <dgm:cxn modelId="{C90F045D-9B6D-424B-99BA-1D206AA5C496}" type="presParOf" srcId="{43A4F0A6-7F37-43F8-A703-CB58CA8511A1}" destId="{093325D8-7BAC-4C88-BF3A-4F44A1C27668}" srcOrd="8" destOrd="0" presId="urn:microsoft.com/office/officeart/2005/8/layout/cycle5"/>
    <dgm:cxn modelId="{37AE6013-E2C3-46FB-9521-B06A38B1DD0D}" type="presParOf" srcId="{43A4F0A6-7F37-43F8-A703-CB58CA8511A1}" destId="{6DA6E6AE-005E-4C7D-B0A8-03433F0F690B}" srcOrd="9" destOrd="0" presId="urn:microsoft.com/office/officeart/2005/8/layout/cycle5"/>
    <dgm:cxn modelId="{761D8243-02ED-4034-83EF-9B8C6E6171C7}" type="presParOf" srcId="{43A4F0A6-7F37-43F8-A703-CB58CA8511A1}" destId="{DB8DCA05-6677-4092-8CD3-63509A6ACAE5}" srcOrd="10" destOrd="0" presId="urn:microsoft.com/office/officeart/2005/8/layout/cycle5"/>
    <dgm:cxn modelId="{7954C6D7-24DD-490E-ABB6-A7DBCD3EE285}" type="presParOf" srcId="{43A4F0A6-7F37-43F8-A703-CB58CA8511A1}" destId="{394C79C9-F92A-4909-8A36-04C182B952D3}" srcOrd="11" destOrd="0" presId="urn:microsoft.com/office/officeart/2005/8/layout/cycle5"/>
    <dgm:cxn modelId="{FB59534A-B914-446E-BD58-129C43307C1E}" type="presParOf" srcId="{43A4F0A6-7F37-43F8-A703-CB58CA8511A1}" destId="{61A9D7E5-BD69-4327-BE26-CC651E250F55}" srcOrd="12" destOrd="0" presId="urn:microsoft.com/office/officeart/2005/8/layout/cycle5"/>
    <dgm:cxn modelId="{35B4EA85-7B76-4C70-9802-96FD9C0C1C67}" type="presParOf" srcId="{43A4F0A6-7F37-43F8-A703-CB58CA8511A1}" destId="{39C32D69-CB26-4BFF-99AF-53B62C238939}" srcOrd="13" destOrd="0" presId="urn:microsoft.com/office/officeart/2005/8/layout/cycle5"/>
    <dgm:cxn modelId="{218A463D-58BD-4DA0-825A-EF4B180B8524}"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no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accent1"/>
          </a:solidFill>
        </a:ln>
      </dgm:spPr>
      <dgm:t>
        <a:bodyPr/>
        <a:lstStyle/>
        <a:p>
          <a:endParaRPr lang="en-US"/>
        </a:p>
      </dgm:t>
    </dgm:pt>
    <dgm:pt modelId="{B3203EFA-68AF-4A45-BBD1-3FF3454B4917}">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ln w="63500">
          <a:solidFill>
            <a:schemeClr val="accent1"/>
          </a:solidFill>
        </a:ln>
      </dgm:spPr>
      <dgm:t>
        <a:bodyPr/>
        <a:lstStyle/>
        <a:p>
          <a:endParaRPr lang="en-US"/>
        </a:p>
      </dgm:t>
    </dgm:pt>
    <dgm:pt modelId="{0F6E110E-E872-4E6D-8C85-CBEF7A476DCD}">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accent1"/>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CEAB5236-288E-491A-83ED-AF533FD1486B}" type="presOf" srcId="{B3203EFA-68AF-4A45-BBD1-3FF3454B4917}" destId="{94D168F7-5E1C-4F86-9EB6-A2049D5E401F}" srcOrd="0" destOrd="0" presId="urn:microsoft.com/office/officeart/2005/8/layout/cycle5"/>
    <dgm:cxn modelId="{709D9A6C-FAF0-4786-B5D3-3D96546AA761}" type="presOf" srcId="{FF1154B8-E073-4B23-9E0A-8C27629E3E0D}" destId="{54665AA4-FFE4-4107-8D1A-47D18C72B649}" srcOrd="0" destOrd="0" presId="urn:microsoft.com/office/officeart/2005/8/layout/cycle5"/>
    <dgm:cxn modelId="{CEC06C46-3F85-49FC-ACCB-E887F6ABEEB6}" srcId="{7BA5A149-106F-4818-9395-2FCC807CF941}" destId="{437AE04C-D11A-48B7-9D3D-452F3A68C3FC}" srcOrd="4" destOrd="0" parTransId="{D95BAA93-010E-4213-BF46-E46A6ADFF9AF}" sibTransId="{FF1154B8-E073-4B23-9E0A-8C27629E3E0D}"/>
    <dgm:cxn modelId="{9C76FF58-53A1-4251-B02F-9145438DE431}" type="presOf" srcId="{437AE04C-D11A-48B7-9D3D-452F3A68C3FC}" destId="{61A9D7E5-BD69-4327-BE26-CC651E250F55}" srcOrd="0" destOrd="0" presId="urn:microsoft.com/office/officeart/2005/8/layout/cycle5"/>
    <dgm:cxn modelId="{3340A1B8-5852-4795-9AB5-CF9F2C6C924B}" srcId="{7BA5A149-106F-4818-9395-2FCC807CF941}" destId="{0F6E110E-E872-4E6D-8C85-CBEF7A476DCD}" srcOrd="2" destOrd="0" parTransId="{3B86B561-6D4C-45E8-B1CA-A39AE739917F}" sibTransId="{3C68407D-BA1F-40A9-9909-D3FE26EC8245}"/>
    <dgm:cxn modelId="{5594C94A-DCE3-444E-AD6E-069F2C14C0F2}" type="presOf" srcId="{3C68407D-BA1F-40A9-9909-D3FE26EC8245}" destId="{093325D8-7BAC-4C88-BF3A-4F44A1C27668}" srcOrd="0" destOrd="0" presId="urn:microsoft.com/office/officeart/2005/8/layout/cycle5"/>
    <dgm:cxn modelId="{E3A06007-0678-41C6-9738-60A37EBE8936}" type="presOf" srcId="{E379EDF7-1B18-40D8-82DF-781AC29640CD}" destId="{394C79C9-F92A-4909-8A36-04C182B952D3}" srcOrd="0" destOrd="0" presId="urn:microsoft.com/office/officeart/2005/8/layout/cycle5"/>
    <dgm:cxn modelId="{8E0E3CB7-4C3A-441B-8F4B-57CD5F97D719}" srcId="{7BA5A149-106F-4818-9395-2FCC807CF941}" destId="{57008614-C288-43CD-B184-A6413E340031}" srcOrd="3" destOrd="0" parTransId="{2CF7AAB0-7EEB-4842-9858-A29A370CC71E}" sibTransId="{E379EDF7-1B18-40D8-82DF-781AC29640CD}"/>
    <dgm:cxn modelId="{52775265-49A9-4458-9F26-DA3DAB149783}" type="presOf" srcId="{8109AAC0-C61B-49FE-B209-437FD6E5EBC3}" destId="{68BAD2B8-815E-4E87-829A-A3580C486FAC}" srcOrd="0" destOrd="0" presId="urn:microsoft.com/office/officeart/2005/8/layout/cycle5"/>
    <dgm:cxn modelId="{17B38CC3-988C-44DC-80B8-975E8E26C1E6}" type="presOf" srcId="{762A3371-AC68-4BF8-9016-F1A9D3EFC658}" destId="{25728D3D-2A34-45CC-9ABF-097101DC15FA}" srcOrd="0" destOrd="0" presId="urn:microsoft.com/office/officeart/2005/8/layout/cycle5"/>
    <dgm:cxn modelId="{C6BE3252-B088-4BD3-8B31-47FDB34B5AB6}" type="presOf" srcId="{459903BE-FE5C-4567-A94A-FB0349300106}" destId="{8D348E70-70BE-488C-9ABA-D7BB12A128BA}" srcOrd="0" destOrd="0" presId="urn:microsoft.com/office/officeart/2005/8/layout/cycle5"/>
    <dgm:cxn modelId="{7E3E9125-7FEC-41AB-BE94-78413A8AA9CF}" type="presOf" srcId="{0F6E110E-E872-4E6D-8C85-CBEF7A476DCD}" destId="{C1CD907F-22DD-4821-8066-EE4B8DF67A3D}" srcOrd="0" destOrd="0" presId="urn:microsoft.com/office/officeart/2005/8/layout/cycle5"/>
    <dgm:cxn modelId="{957A0A0C-92FB-4D88-8987-D9CD187A78DE}" type="presOf" srcId="{57008614-C288-43CD-B184-A6413E340031}" destId="{6DA6E6AE-005E-4C7D-B0A8-03433F0F690B}" srcOrd="0" destOrd="0" presId="urn:microsoft.com/office/officeart/2005/8/layout/cycle5"/>
    <dgm:cxn modelId="{60150341-84A1-40B1-A0A2-303811C250A4}" srcId="{7BA5A149-106F-4818-9395-2FCC807CF941}" destId="{B3203EFA-68AF-4A45-BBD1-3FF3454B4917}" srcOrd="1" destOrd="0" parTransId="{2D2828C0-22E8-4D2F-A738-B15E00C88675}" sibTransId="{8109AAC0-C61B-49FE-B209-437FD6E5EBC3}"/>
    <dgm:cxn modelId="{ABB96738-8BD6-492C-8B79-E47ACCCB00B8}" type="presOf" srcId="{7BA5A149-106F-4818-9395-2FCC807CF941}" destId="{43A4F0A6-7F37-43F8-A703-CB58CA8511A1}"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62C18DE5-818E-45EE-B611-6443644D5592}" type="presParOf" srcId="{43A4F0A6-7F37-43F8-A703-CB58CA8511A1}" destId="{25728D3D-2A34-45CC-9ABF-097101DC15FA}" srcOrd="0" destOrd="0" presId="urn:microsoft.com/office/officeart/2005/8/layout/cycle5"/>
    <dgm:cxn modelId="{167922BC-ACE1-46C7-8312-CEE8C8EB9441}" type="presParOf" srcId="{43A4F0A6-7F37-43F8-A703-CB58CA8511A1}" destId="{C8C6B379-78D6-4A6F-AE90-A191396D3E36}" srcOrd="1" destOrd="0" presId="urn:microsoft.com/office/officeart/2005/8/layout/cycle5"/>
    <dgm:cxn modelId="{6A8B43CC-112D-4563-AB72-4BEB4CE37D5D}" type="presParOf" srcId="{43A4F0A6-7F37-43F8-A703-CB58CA8511A1}" destId="{8D348E70-70BE-488C-9ABA-D7BB12A128BA}" srcOrd="2" destOrd="0" presId="urn:microsoft.com/office/officeart/2005/8/layout/cycle5"/>
    <dgm:cxn modelId="{70439C05-3CE0-4453-A8AC-FCB5B4A5C8A2}" type="presParOf" srcId="{43A4F0A6-7F37-43F8-A703-CB58CA8511A1}" destId="{94D168F7-5E1C-4F86-9EB6-A2049D5E401F}" srcOrd="3" destOrd="0" presId="urn:microsoft.com/office/officeart/2005/8/layout/cycle5"/>
    <dgm:cxn modelId="{82778EC8-27E0-4C92-8AC6-355D87DC8B91}" type="presParOf" srcId="{43A4F0A6-7F37-43F8-A703-CB58CA8511A1}" destId="{E8FAA786-6997-454A-9C4E-0FD3EC3F819C}" srcOrd="4" destOrd="0" presId="urn:microsoft.com/office/officeart/2005/8/layout/cycle5"/>
    <dgm:cxn modelId="{4462A4E1-3257-4E26-B3A3-F34CD54A7065}" type="presParOf" srcId="{43A4F0A6-7F37-43F8-A703-CB58CA8511A1}" destId="{68BAD2B8-815E-4E87-829A-A3580C486FAC}" srcOrd="5" destOrd="0" presId="urn:microsoft.com/office/officeart/2005/8/layout/cycle5"/>
    <dgm:cxn modelId="{61BC16FF-C9EA-47AB-9BF5-C856F7566641}" type="presParOf" srcId="{43A4F0A6-7F37-43F8-A703-CB58CA8511A1}" destId="{C1CD907F-22DD-4821-8066-EE4B8DF67A3D}" srcOrd="6" destOrd="0" presId="urn:microsoft.com/office/officeart/2005/8/layout/cycle5"/>
    <dgm:cxn modelId="{7DA4B3E8-5CAE-431D-894D-C33109B987F7}" type="presParOf" srcId="{43A4F0A6-7F37-43F8-A703-CB58CA8511A1}" destId="{B3E07C01-364F-4ADF-9881-311440EDE0E4}" srcOrd="7" destOrd="0" presId="urn:microsoft.com/office/officeart/2005/8/layout/cycle5"/>
    <dgm:cxn modelId="{74ECAFA5-0415-46B7-A0E8-116C19768FD9}" type="presParOf" srcId="{43A4F0A6-7F37-43F8-A703-CB58CA8511A1}" destId="{093325D8-7BAC-4C88-BF3A-4F44A1C27668}" srcOrd="8" destOrd="0" presId="urn:microsoft.com/office/officeart/2005/8/layout/cycle5"/>
    <dgm:cxn modelId="{3FB57A7A-FE53-4E30-83E3-261A324FAD63}" type="presParOf" srcId="{43A4F0A6-7F37-43F8-A703-CB58CA8511A1}" destId="{6DA6E6AE-005E-4C7D-B0A8-03433F0F690B}" srcOrd="9" destOrd="0" presId="urn:microsoft.com/office/officeart/2005/8/layout/cycle5"/>
    <dgm:cxn modelId="{7DD68835-3223-49F0-88CF-98F3CCDC1776}" type="presParOf" srcId="{43A4F0A6-7F37-43F8-A703-CB58CA8511A1}" destId="{DB8DCA05-6677-4092-8CD3-63509A6ACAE5}" srcOrd="10" destOrd="0" presId="urn:microsoft.com/office/officeart/2005/8/layout/cycle5"/>
    <dgm:cxn modelId="{5D525ECC-C925-4D97-9939-72DEDFFD7E4A}" type="presParOf" srcId="{43A4F0A6-7F37-43F8-A703-CB58CA8511A1}" destId="{394C79C9-F92A-4909-8A36-04C182B952D3}" srcOrd="11" destOrd="0" presId="urn:microsoft.com/office/officeart/2005/8/layout/cycle5"/>
    <dgm:cxn modelId="{9CCBAAE2-407A-4630-BC88-B118B1812839}" type="presParOf" srcId="{43A4F0A6-7F37-43F8-A703-CB58CA8511A1}" destId="{61A9D7E5-BD69-4327-BE26-CC651E250F55}" srcOrd="12" destOrd="0" presId="urn:microsoft.com/office/officeart/2005/8/layout/cycle5"/>
    <dgm:cxn modelId="{A08604E2-A79E-42A3-B7AD-C996AC584DC2}" type="presParOf" srcId="{43A4F0A6-7F37-43F8-A703-CB58CA8511A1}" destId="{39C32D69-CB26-4BFF-99AF-53B62C238939}" srcOrd="13" destOrd="0" presId="urn:microsoft.com/office/officeart/2005/8/layout/cycle5"/>
    <dgm:cxn modelId="{E0861FAB-586F-45E0-8FEE-C259BDFC181C}"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no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accent1"/>
          </a:solidFill>
        </a:ln>
      </dgm:spPr>
      <dgm:t>
        <a:bodyPr/>
        <a:lstStyle/>
        <a:p>
          <a:endParaRPr lang="en-US"/>
        </a:p>
      </dgm:t>
    </dgm:pt>
    <dgm:pt modelId="{B3203EFA-68AF-4A45-BBD1-3FF3454B4917}">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ln w="63500">
          <a:solidFill>
            <a:schemeClr val="accent1"/>
          </a:solidFill>
        </a:ln>
      </dgm:spPr>
      <dgm:t>
        <a:bodyPr/>
        <a:lstStyle/>
        <a:p>
          <a:endParaRPr lang="en-US"/>
        </a:p>
      </dgm:t>
    </dgm:pt>
    <dgm:pt modelId="{0F6E110E-E872-4E6D-8C85-CBEF7A476DCD}">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accent1"/>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E12A8AC2-B65E-4CB3-858D-6E3482C13CF2}" type="presOf" srcId="{7BA5A149-106F-4818-9395-2FCC807CF941}" destId="{43A4F0A6-7F37-43F8-A703-CB58CA8511A1}" srcOrd="0" destOrd="0" presId="urn:microsoft.com/office/officeart/2005/8/layout/cycle5"/>
    <dgm:cxn modelId="{CEC06C46-3F85-49FC-ACCB-E887F6ABEEB6}" srcId="{7BA5A149-106F-4818-9395-2FCC807CF941}" destId="{437AE04C-D11A-48B7-9D3D-452F3A68C3FC}" srcOrd="4" destOrd="0" parTransId="{D95BAA93-010E-4213-BF46-E46A6ADFF9AF}" sibTransId="{FF1154B8-E073-4B23-9E0A-8C27629E3E0D}"/>
    <dgm:cxn modelId="{3340A1B8-5852-4795-9AB5-CF9F2C6C924B}" srcId="{7BA5A149-106F-4818-9395-2FCC807CF941}" destId="{0F6E110E-E872-4E6D-8C85-CBEF7A476DCD}" srcOrd="2" destOrd="0" parTransId="{3B86B561-6D4C-45E8-B1CA-A39AE739917F}" sibTransId="{3C68407D-BA1F-40A9-9909-D3FE26EC8245}"/>
    <dgm:cxn modelId="{4F743195-3D76-4651-8414-2E62A000978E}" type="presOf" srcId="{57008614-C288-43CD-B184-A6413E340031}" destId="{6DA6E6AE-005E-4C7D-B0A8-03433F0F690B}" srcOrd="0" destOrd="0" presId="urn:microsoft.com/office/officeart/2005/8/layout/cycle5"/>
    <dgm:cxn modelId="{8E0E3CB7-4C3A-441B-8F4B-57CD5F97D719}" srcId="{7BA5A149-106F-4818-9395-2FCC807CF941}" destId="{57008614-C288-43CD-B184-A6413E340031}" srcOrd="3" destOrd="0" parTransId="{2CF7AAB0-7EEB-4842-9858-A29A370CC71E}" sibTransId="{E379EDF7-1B18-40D8-82DF-781AC29640CD}"/>
    <dgm:cxn modelId="{E7865F8F-7FE1-47ED-8DC7-DACDA6473697}" type="presOf" srcId="{762A3371-AC68-4BF8-9016-F1A9D3EFC658}" destId="{25728D3D-2A34-45CC-9ABF-097101DC15FA}" srcOrd="0" destOrd="0" presId="urn:microsoft.com/office/officeart/2005/8/layout/cycle5"/>
    <dgm:cxn modelId="{06508C9B-324B-409C-A41D-742495B58031}" type="presOf" srcId="{E379EDF7-1B18-40D8-82DF-781AC29640CD}" destId="{394C79C9-F92A-4909-8A36-04C182B952D3}" srcOrd="0" destOrd="0" presId="urn:microsoft.com/office/officeart/2005/8/layout/cycle5"/>
    <dgm:cxn modelId="{60150341-84A1-40B1-A0A2-303811C250A4}" srcId="{7BA5A149-106F-4818-9395-2FCC807CF941}" destId="{B3203EFA-68AF-4A45-BBD1-3FF3454B4917}" srcOrd="1" destOrd="0" parTransId="{2D2828C0-22E8-4D2F-A738-B15E00C88675}" sibTransId="{8109AAC0-C61B-49FE-B209-437FD6E5EBC3}"/>
    <dgm:cxn modelId="{4F94D335-64CE-475D-AA18-15E3254DB145}" type="presOf" srcId="{B3203EFA-68AF-4A45-BBD1-3FF3454B4917}" destId="{94D168F7-5E1C-4F86-9EB6-A2049D5E401F}" srcOrd="0" destOrd="0" presId="urn:microsoft.com/office/officeart/2005/8/layout/cycle5"/>
    <dgm:cxn modelId="{87A7F412-41DA-40FD-B9E1-8D239855E119}" type="presOf" srcId="{8109AAC0-C61B-49FE-B209-437FD6E5EBC3}" destId="{68BAD2B8-815E-4E87-829A-A3580C486FAC}" srcOrd="0" destOrd="0" presId="urn:microsoft.com/office/officeart/2005/8/layout/cycle5"/>
    <dgm:cxn modelId="{790F7A65-310F-4A6B-BD90-A9AB67DEB5E4}" type="presOf" srcId="{3C68407D-BA1F-40A9-9909-D3FE26EC8245}" destId="{093325D8-7BAC-4C88-BF3A-4F44A1C27668}" srcOrd="0" destOrd="0" presId="urn:microsoft.com/office/officeart/2005/8/layout/cycle5"/>
    <dgm:cxn modelId="{D68267B2-AE66-42F0-A377-5DBC13A4C78F}" type="presOf" srcId="{0F6E110E-E872-4E6D-8C85-CBEF7A476DCD}" destId="{C1CD907F-22DD-4821-8066-EE4B8DF67A3D}" srcOrd="0" destOrd="0" presId="urn:microsoft.com/office/officeart/2005/8/layout/cycle5"/>
    <dgm:cxn modelId="{B6672F86-42FA-4488-B6F7-E4E3DEFC145F}" type="presOf" srcId="{459903BE-FE5C-4567-A94A-FB0349300106}" destId="{8D348E70-70BE-488C-9ABA-D7BB12A128BA}" srcOrd="0" destOrd="0" presId="urn:microsoft.com/office/officeart/2005/8/layout/cycle5"/>
    <dgm:cxn modelId="{6D55162F-842D-4F8C-B0D2-DFADE43CCC4E}" type="presOf" srcId="{437AE04C-D11A-48B7-9D3D-452F3A68C3FC}" destId="{61A9D7E5-BD69-4327-BE26-CC651E250F55}"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BF7BB718-7CB2-4DB2-B817-83E98100A433}" type="presOf" srcId="{FF1154B8-E073-4B23-9E0A-8C27629E3E0D}" destId="{54665AA4-FFE4-4107-8D1A-47D18C72B649}" srcOrd="0" destOrd="0" presId="urn:microsoft.com/office/officeart/2005/8/layout/cycle5"/>
    <dgm:cxn modelId="{7F07C530-16A8-4E96-82B1-09B59A03E918}" type="presParOf" srcId="{43A4F0A6-7F37-43F8-A703-CB58CA8511A1}" destId="{25728D3D-2A34-45CC-9ABF-097101DC15FA}" srcOrd="0" destOrd="0" presId="urn:microsoft.com/office/officeart/2005/8/layout/cycle5"/>
    <dgm:cxn modelId="{BD57635C-7CFF-4BFB-A014-72CD71011450}" type="presParOf" srcId="{43A4F0A6-7F37-43F8-A703-CB58CA8511A1}" destId="{C8C6B379-78D6-4A6F-AE90-A191396D3E36}" srcOrd="1" destOrd="0" presId="urn:microsoft.com/office/officeart/2005/8/layout/cycle5"/>
    <dgm:cxn modelId="{4E2457C5-15A0-499B-84F6-CAD27DD336C8}" type="presParOf" srcId="{43A4F0A6-7F37-43F8-A703-CB58CA8511A1}" destId="{8D348E70-70BE-488C-9ABA-D7BB12A128BA}" srcOrd="2" destOrd="0" presId="urn:microsoft.com/office/officeart/2005/8/layout/cycle5"/>
    <dgm:cxn modelId="{8A3BC7DB-4937-4C1A-8BE8-3DE18954EA69}" type="presParOf" srcId="{43A4F0A6-7F37-43F8-A703-CB58CA8511A1}" destId="{94D168F7-5E1C-4F86-9EB6-A2049D5E401F}" srcOrd="3" destOrd="0" presId="urn:microsoft.com/office/officeart/2005/8/layout/cycle5"/>
    <dgm:cxn modelId="{5B032397-90E5-48FC-9F86-545D8B5EA077}" type="presParOf" srcId="{43A4F0A6-7F37-43F8-A703-CB58CA8511A1}" destId="{E8FAA786-6997-454A-9C4E-0FD3EC3F819C}" srcOrd="4" destOrd="0" presId="urn:microsoft.com/office/officeart/2005/8/layout/cycle5"/>
    <dgm:cxn modelId="{23DCA8FE-C96F-4DC0-990B-94D903EB74DB}" type="presParOf" srcId="{43A4F0A6-7F37-43F8-A703-CB58CA8511A1}" destId="{68BAD2B8-815E-4E87-829A-A3580C486FAC}" srcOrd="5" destOrd="0" presId="urn:microsoft.com/office/officeart/2005/8/layout/cycle5"/>
    <dgm:cxn modelId="{9AC47EB9-1908-4149-9717-1C1F99956EF9}" type="presParOf" srcId="{43A4F0A6-7F37-43F8-A703-CB58CA8511A1}" destId="{C1CD907F-22DD-4821-8066-EE4B8DF67A3D}" srcOrd="6" destOrd="0" presId="urn:microsoft.com/office/officeart/2005/8/layout/cycle5"/>
    <dgm:cxn modelId="{BC467CE0-AB1B-4218-8A10-0D20C1A707FB}" type="presParOf" srcId="{43A4F0A6-7F37-43F8-A703-CB58CA8511A1}" destId="{B3E07C01-364F-4ADF-9881-311440EDE0E4}" srcOrd="7" destOrd="0" presId="urn:microsoft.com/office/officeart/2005/8/layout/cycle5"/>
    <dgm:cxn modelId="{F2C4CF68-E692-449D-AE60-D1101094B25D}" type="presParOf" srcId="{43A4F0A6-7F37-43F8-A703-CB58CA8511A1}" destId="{093325D8-7BAC-4C88-BF3A-4F44A1C27668}" srcOrd="8" destOrd="0" presId="urn:microsoft.com/office/officeart/2005/8/layout/cycle5"/>
    <dgm:cxn modelId="{97663068-A114-4349-8894-899EBF4427DB}" type="presParOf" srcId="{43A4F0A6-7F37-43F8-A703-CB58CA8511A1}" destId="{6DA6E6AE-005E-4C7D-B0A8-03433F0F690B}" srcOrd="9" destOrd="0" presId="urn:microsoft.com/office/officeart/2005/8/layout/cycle5"/>
    <dgm:cxn modelId="{2DB5E1C8-70F7-4BC9-96E5-F700984DDBA4}" type="presParOf" srcId="{43A4F0A6-7F37-43F8-A703-CB58CA8511A1}" destId="{DB8DCA05-6677-4092-8CD3-63509A6ACAE5}" srcOrd="10" destOrd="0" presId="urn:microsoft.com/office/officeart/2005/8/layout/cycle5"/>
    <dgm:cxn modelId="{90AAFDD6-650D-4A16-A644-5A02CEBF7276}" type="presParOf" srcId="{43A4F0A6-7F37-43F8-A703-CB58CA8511A1}" destId="{394C79C9-F92A-4909-8A36-04C182B952D3}" srcOrd="11" destOrd="0" presId="urn:microsoft.com/office/officeart/2005/8/layout/cycle5"/>
    <dgm:cxn modelId="{360A0A0B-AF1D-4B6A-AA02-66B4C46E3D88}" type="presParOf" srcId="{43A4F0A6-7F37-43F8-A703-CB58CA8511A1}" destId="{61A9D7E5-BD69-4327-BE26-CC651E250F55}" srcOrd="12" destOrd="0" presId="urn:microsoft.com/office/officeart/2005/8/layout/cycle5"/>
    <dgm:cxn modelId="{B503B659-57BE-47D5-BE0D-B7EF674040FA}" type="presParOf" srcId="{43A4F0A6-7F37-43F8-A703-CB58CA8511A1}" destId="{39C32D69-CB26-4BFF-99AF-53B62C238939}" srcOrd="13" destOrd="0" presId="urn:microsoft.com/office/officeart/2005/8/layout/cycle5"/>
    <dgm:cxn modelId="{8DE65ED7-0B04-4C36-AD2C-E0733A98C983}"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A5A149-106F-4818-9395-2FCC807CF941}"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762A3371-AC68-4BF8-9016-F1A9D3EFC658}">
      <dgm:prSet phldrT="[Text]" custT="1"/>
      <dgm:spPr>
        <a:noFill/>
        <a:ln>
          <a:solidFill>
            <a:schemeClr val="tx2"/>
          </a:solidFill>
        </a:ln>
      </dgm:spPr>
      <dgm:t>
        <a:bodyPr/>
        <a:lstStyle/>
        <a:p>
          <a:r>
            <a:rPr lang="en-US" sz="1800" b="1" dirty="0" smtClean="0">
              <a:solidFill>
                <a:schemeClr val="tx2"/>
              </a:solidFill>
              <a:effectLst>
                <a:outerShdw blurRad="38100" dist="38100" dir="2700000" algn="tl">
                  <a:srgbClr val="000000">
                    <a:alpha val="43137"/>
                  </a:srgbClr>
                </a:outerShdw>
              </a:effectLst>
            </a:rPr>
            <a:t>Self-Assessment</a:t>
          </a:r>
          <a:endParaRPr lang="en-US" sz="1800" b="1" dirty="0">
            <a:solidFill>
              <a:schemeClr val="tx2"/>
            </a:solidFill>
            <a:effectLst>
              <a:outerShdw blurRad="38100" dist="38100" dir="2700000" algn="tl">
                <a:srgbClr val="000000">
                  <a:alpha val="43137"/>
                </a:srgbClr>
              </a:outerShdw>
            </a:effectLst>
          </a:endParaRPr>
        </a:p>
      </dgm:t>
    </dgm:pt>
    <dgm:pt modelId="{AC964736-7911-4B33-B26B-A1906CB3062B}" type="parTrans" cxnId="{1F9E2DDB-A439-497A-9AF2-1458D23A5FB9}">
      <dgm:prSet/>
      <dgm:spPr/>
      <dgm:t>
        <a:bodyPr/>
        <a:lstStyle/>
        <a:p>
          <a:endParaRPr lang="en-US"/>
        </a:p>
      </dgm:t>
    </dgm:pt>
    <dgm:pt modelId="{459903BE-FE5C-4567-A94A-FB0349300106}" type="sibTrans" cxnId="{1F9E2DDB-A439-497A-9AF2-1458D23A5FB9}">
      <dgm:prSet/>
      <dgm:spPr>
        <a:ln w="63500">
          <a:solidFill>
            <a:schemeClr val="accent1"/>
          </a:solidFill>
        </a:ln>
      </dgm:spPr>
      <dgm:t>
        <a:bodyPr/>
        <a:lstStyle/>
        <a:p>
          <a:endParaRPr lang="en-US"/>
        </a:p>
      </dgm:t>
    </dgm:pt>
    <dgm:pt modelId="{B3203EFA-68AF-4A45-BBD1-3FF3454B4917}">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Analysis, goal-setting &amp; plan development</a:t>
          </a:r>
          <a:endParaRPr lang="en-US" b="1" dirty="0">
            <a:solidFill>
              <a:schemeClr val="tx2"/>
            </a:solidFill>
            <a:effectLst>
              <a:outerShdw blurRad="38100" dist="38100" dir="2700000" algn="tl">
                <a:srgbClr val="000000">
                  <a:alpha val="43137"/>
                </a:srgbClr>
              </a:outerShdw>
            </a:effectLst>
          </a:endParaRPr>
        </a:p>
      </dgm:t>
    </dgm:pt>
    <dgm:pt modelId="{2D2828C0-22E8-4D2F-A738-B15E00C88675}" type="parTrans" cxnId="{60150341-84A1-40B1-A0A2-303811C250A4}">
      <dgm:prSet/>
      <dgm:spPr/>
      <dgm:t>
        <a:bodyPr/>
        <a:lstStyle/>
        <a:p>
          <a:endParaRPr lang="en-US"/>
        </a:p>
      </dgm:t>
    </dgm:pt>
    <dgm:pt modelId="{8109AAC0-C61B-49FE-B209-437FD6E5EBC3}" type="sibTrans" cxnId="{60150341-84A1-40B1-A0A2-303811C250A4}">
      <dgm:prSet/>
      <dgm:spPr>
        <a:ln w="63500">
          <a:solidFill>
            <a:schemeClr val="accent1"/>
          </a:solidFill>
        </a:ln>
      </dgm:spPr>
      <dgm:t>
        <a:bodyPr/>
        <a:lstStyle/>
        <a:p>
          <a:endParaRPr lang="en-US"/>
        </a:p>
      </dgm:t>
    </dgm:pt>
    <dgm:pt modelId="{0F6E110E-E872-4E6D-8C85-CBEF7A476DCD}">
      <dgm:prSet phldrT="[Text]"/>
      <dgm:spPr>
        <a:no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Implementation of the plan</a:t>
          </a:r>
          <a:endParaRPr lang="en-US" b="1" dirty="0">
            <a:solidFill>
              <a:schemeClr val="tx2"/>
            </a:solidFill>
            <a:effectLst>
              <a:outerShdw blurRad="38100" dist="38100" dir="2700000" algn="tl">
                <a:srgbClr val="000000">
                  <a:alpha val="43137"/>
                </a:srgbClr>
              </a:outerShdw>
            </a:effectLst>
          </a:endParaRPr>
        </a:p>
      </dgm:t>
    </dgm:pt>
    <dgm:pt modelId="{3B86B561-6D4C-45E8-B1CA-A39AE739917F}" type="parTrans" cxnId="{3340A1B8-5852-4795-9AB5-CF9F2C6C924B}">
      <dgm:prSet/>
      <dgm:spPr/>
      <dgm:t>
        <a:bodyPr/>
        <a:lstStyle/>
        <a:p>
          <a:endParaRPr lang="en-US"/>
        </a:p>
      </dgm:t>
    </dgm:pt>
    <dgm:pt modelId="{3C68407D-BA1F-40A9-9909-D3FE26EC8245}" type="sibTrans" cxnId="{3340A1B8-5852-4795-9AB5-CF9F2C6C924B}">
      <dgm:prSet/>
      <dgm:spPr>
        <a:ln w="63500">
          <a:solidFill>
            <a:schemeClr val="accent1"/>
          </a:solidFill>
        </a:ln>
      </dgm:spPr>
      <dgm:t>
        <a:bodyPr/>
        <a:lstStyle/>
        <a:p>
          <a:endParaRPr lang="en-US"/>
        </a:p>
      </dgm:t>
    </dgm:pt>
    <dgm:pt modelId="{57008614-C288-43CD-B184-A6413E340031}">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Formative Assessment/Evaluation</a:t>
          </a:r>
          <a:endParaRPr lang="en-US" b="1" dirty="0">
            <a:solidFill>
              <a:schemeClr val="tx2"/>
            </a:solidFill>
            <a:effectLst>
              <a:outerShdw blurRad="38100" dist="38100" dir="2700000" algn="tl">
                <a:srgbClr val="000000">
                  <a:alpha val="43137"/>
                </a:srgbClr>
              </a:outerShdw>
            </a:effectLst>
          </a:endParaRPr>
        </a:p>
      </dgm:t>
    </dgm:pt>
    <dgm:pt modelId="{2CF7AAB0-7EEB-4842-9858-A29A370CC71E}" type="parTrans" cxnId="{8E0E3CB7-4C3A-441B-8F4B-57CD5F97D719}">
      <dgm:prSet/>
      <dgm:spPr/>
      <dgm:t>
        <a:bodyPr/>
        <a:lstStyle/>
        <a:p>
          <a:endParaRPr lang="en-US"/>
        </a:p>
      </dgm:t>
    </dgm:pt>
    <dgm:pt modelId="{E379EDF7-1B18-40D8-82DF-781AC29640CD}" type="sibTrans" cxnId="{8E0E3CB7-4C3A-441B-8F4B-57CD5F97D719}">
      <dgm:prSet/>
      <dgm:spPr>
        <a:ln w="63500">
          <a:solidFill>
            <a:schemeClr val="accent1"/>
          </a:solidFill>
        </a:ln>
      </dgm:spPr>
      <dgm:t>
        <a:bodyPr/>
        <a:lstStyle/>
        <a:p>
          <a:endParaRPr lang="en-US"/>
        </a:p>
      </dgm:t>
    </dgm:pt>
    <dgm:pt modelId="{437AE04C-D11A-48B7-9D3D-452F3A68C3FC}">
      <dgm:prSet phldrT="[Text]"/>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tx2"/>
          </a:solidFill>
        </a:ln>
      </dgm:spPr>
      <dgm:t>
        <a:bodyPr/>
        <a:lstStyle/>
        <a:p>
          <a:r>
            <a:rPr lang="en-US" b="1" dirty="0" smtClean="0">
              <a:solidFill>
                <a:schemeClr val="tx2"/>
              </a:solidFill>
              <a:effectLst>
                <a:outerShdw blurRad="38100" dist="38100" dir="2700000" algn="tl">
                  <a:srgbClr val="000000">
                    <a:alpha val="43137"/>
                  </a:srgbClr>
                </a:outerShdw>
              </a:effectLst>
            </a:rPr>
            <a:t>Summative Evaluation</a:t>
          </a:r>
          <a:endParaRPr lang="en-US" b="1" dirty="0">
            <a:solidFill>
              <a:schemeClr val="tx2"/>
            </a:solidFill>
            <a:effectLst>
              <a:outerShdw blurRad="38100" dist="38100" dir="2700000" algn="tl">
                <a:srgbClr val="000000">
                  <a:alpha val="43137"/>
                </a:srgbClr>
              </a:outerShdw>
            </a:effectLst>
          </a:endParaRPr>
        </a:p>
      </dgm:t>
    </dgm:pt>
    <dgm:pt modelId="{D95BAA93-010E-4213-BF46-E46A6ADFF9AF}" type="parTrans" cxnId="{CEC06C46-3F85-49FC-ACCB-E887F6ABEEB6}">
      <dgm:prSet/>
      <dgm:spPr/>
      <dgm:t>
        <a:bodyPr/>
        <a:lstStyle/>
        <a:p>
          <a:endParaRPr lang="en-US"/>
        </a:p>
      </dgm:t>
    </dgm:pt>
    <dgm:pt modelId="{FF1154B8-E073-4B23-9E0A-8C27629E3E0D}" type="sibTrans" cxnId="{CEC06C46-3F85-49FC-ACCB-E887F6ABEEB6}">
      <dgm:prSet/>
      <dgm:spPr>
        <a:ln w="63500">
          <a:solidFill>
            <a:schemeClr val="accent1"/>
          </a:solidFill>
        </a:ln>
      </dgm:spPr>
      <dgm:t>
        <a:bodyPr/>
        <a:lstStyle/>
        <a:p>
          <a:endParaRPr lang="en-US"/>
        </a:p>
      </dgm:t>
    </dgm:pt>
    <dgm:pt modelId="{43A4F0A6-7F37-43F8-A703-CB58CA8511A1}" type="pres">
      <dgm:prSet presAssocID="{7BA5A149-106F-4818-9395-2FCC807CF941}" presName="cycle" presStyleCnt="0">
        <dgm:presLayoutVars>
          <dgm:dir/>
          <dgm:resizeHandles val="exact"/>
        </dgm:presLayoutVars>
      </dgm:prSet>
      <dgm:spPr/>
      <dgm:t>
        <a:bodyPr/>
        <a:lstStyle/>
        <a:p>
          <a:endParaRPr lang="en-US"/>
        </a:p>
      </dgm:t>
    </dgm:pt>
    <dgm:pt modelId="{25728D3D-2A34-45CC-9ABF-097101DC15FA}" type="pres">
      <dgm:prSet presAssocID="{762A3371-AC68-4BF8-9016-F1A9D3EFC658}" presName="node" presStyleLbl="node1" presStyleIdx="0" presStyleCnt="5" custScaleX="164991">
        <dgm:presLayoutVars>
          <dgm:bulletEnabled val="1"/>
        </dgm:presLayoutVars>
      </dgm:prSet>
      <dgm:spPr/>
      <dgm:t>
        <a:bodyPr/>
        <a:lstStyle/>
        <a:p>
          <a:endParaRPr lang="en-US"/>
        </a:p>
      </dgm:t>
    </dgm:pt>
    <dgm:pt modelId="{C8C6B379-78D6-4A6F-AE90-A191396D3E36}" type="pres">
      <dgm:prSet presAssocID="{762A3371-AC68-4BF8-9016-F1A9D3EFC658}" presName="spNode" presStyleCnt="0"/>
      <dgm:spPr/>
    </dgm:pt>
    <dgm:pt modelId="{8D348E70-70BE-488C-9ABA-D7BB12A128BA}" type="pres">
      <dgm:prSet presAssocID="{459903BE-FE5C-4567-A94A-FB0349300106}" presName="sibTrans" presStyleLbl="sibTrans1D1" presStyleIdx="0" presStyleCnt="5"/>
      <dgm:spPr/>
      <dgm:t>
        <a:bodyPr/>
        <a:lstStyle/>
        <a:p>
          <a:endParaRPr lang="en-US"/>
        </a:p>
      </dgm:t>
    </dgm:pt>
    <dgm:pt modelId="{94D168F7-5E1C-4F86-9EB6-A2049D5E401F}" type="pres">
      <dgm:prSet presAssocID="{B3203EFA-68AF-4A45-BBD1-3FF3454B4917}" presName="node" presStyleLbl="node1" presStyleIdx="1" presStyleCnt="5" custScaleX="144376" custRadScaleRad="99991" custRadScaleInc="11727">
        <dgm:presLayoutVars>
          <dgm:bulletEnabled val="1"/>
        </dgm:presLayoutVars>
      </dgm:prSet>
      <dgm:spPr/>
      <dgm:t>
        <a:bodyPr/>
        <a:lstStyle/>
        <a:p>
          <a:endParaRPr lang="en-US"/>
        </a:p>
      </dgm:t>
    </dgm:pt>
    <dgm:pt modelId="{E8FAA786-6997-454A-9C4E-0FD3EC3F819C}" type="pres">
      <dgm:prSet presAssocID="{B3203EFA-68AF-4A45-BBD1-3FF3454B4917}" presName="spNode" presStyleCnt="0"/>
      <dgm:spPr/>
    </dgm:pt>
    <dgm:pt modelId="{68BAD2B8-815E-4E87-829A-A3580C486FAC}" type="pres">
      <dgm:prSet presAssocID="{8109AAC0-C61B-49FE-B209-437FD6E5EBC3}" presName="sibTrans" presStyleLbl="sibTrans1D1" presStyleIdx="1" presStyleCnt="5"/>
      <dgm:spPr/>
      <dgm:t>
        <a:bodyPr/>
        <a:lstStyle/>
        <a:p>
          <a:endParaRPr lang="en-US"/>
        </a:p>
      </dgm:t>
    </dgm:pt>
    <dgm:pt modelId="{C1CD907F-22DD-4821-8066-EE4B8DF67A3D}" type="pres">
      <dgm:prSet presAssocID="{0F6E110E-E872-4E6D-8C85-CBEF7A476DCD}" presName="node" presStyleLbl="node1" presStyleIdx="2" presStyleCnt="5" custScaleX="144233" custRadScaleRad="102359" custRadScaleInc="-70309">
        <dgm:presLayoutVars>
          <dgm:bulletEnabled val="1"/>
        </dgm:presLayoutVars>
      </dgm:prSet>
      <dgm:spPr/>
      <dgm:t>
        <a:bodyPr/>
        <a:lstStyle/>
        <a:p>
          <a:endParaRPr lang="en-US"/>
        </a:p>
      </dgm:t>
    </dgm:pt>
    <dgm:pt modelId="{B3E07C01-364F-4ADF-9881-311440EDE0E4}" type="pres">
      <dgm:prSet presAssocID="{0F6E110E-E872-4E6D-8C85-CBEF7A476DCD}" presName="spNode" presStyleCnt="0"/>
      <dgm:spPr/>
    </dgm:pt>
    <dgm:pt modelId="{093325D8-7BAC-4C88-BF3A-4F44A1C27668}" type="pres">
      <dgm:prSet presAssocID="{3C68407D-BA1F-40A9-9909-D3FE26EC8245}" presName="sibTrans" presStyleLbl="sibTrans1D1" presStyleIdx="2" presStyleCnt="5"/>
      <dgm:spPr/>
      <dgm:t>
        <a:bodyPr/>
        <a:lstStyle/>
        <a:p>
          <a:endParaRPr lang="en-US"/>
        </a:p>
      </dgm:t>
    </dgm:pt>
    <dgm:pt modelId="{6DA6E6AE-005E-4C7D-B0A8-03433F0F690B}" type="pres">
      <dgm:prSet presAssocID="{57008614-C288-43CD-B184-A6413E340031}" presName="node" presStyleLbl="node1" presStyleIdx="3" presStyleCnt="5" custScaleX="159598" custRadScaleRad="94746" custRadScaleInc="33660">
        <dgm:presLayoutVars>
          <dgm:bulletEnabled val="1"/>
        </dgm:presLayoutVars>
      </dgm:prSet>
      <dgm:spPr/>
      <dgm:t>
        <a:bodyPr/>
        <a:lstStyle/>
        <a:p>
          <a:endParaRPr lang="en-US"/>
        </a:p>
      </dgm:t>
    </dgm:pt>
    <dgm:pt modelId="{DB8DCA05-6677-4092-8CD3-63509A6ACAE5}" type="pres">
      <dgm:prSet presAssocID="{57008614-C288-43CD-B184-A6413E340031}" presName="spNode" presStyleCnt="0"/>
      <dgm:spPr/>
    </dgm:pt>
    <dgm:pt modelId="{394C79C9-F92A-4909-8A36-04C182B952D3}" type="pres">
      <dgm:prSet presAssocID="{E379EDF7-1B18-40D8-82DF-781AC29640CD}" presName="sibTrans" presStyleLbl="sibTrans1D1" presStyleIdx="3" presStyleCnt="5"/>
      <dgm:spPr/>
      <dgm:t>
        <a:bodyPr/>
        <a:lstStyle/>
        <a:p>
          <a:endParaRPr lang="en-US"/>
        </a:p>
      </dgm:t>
    </dgm:pt>
    <dgm:pt modelId="{61A9D7E5-BD69-4327-BE26-CC651E250F55}" type="pres">
      <dgm:prSet presAssocID="{437AE04C-D11A-48B7-9D3D-452F3A68C3FC}" presName="node" presStyleLbl="node1" presStyleIdx="4" presStyleCnt="5" custScaleX="143211">
        <dgm:presLayoutVars>
          <dgm:bulletEnabled val="1"/>
        </dgm:presLayoutVars>
      </dgm:prSet>
      <dgm:spPr/>
      <dgm:t>
        <a:bodyPr/>
        <a:lstStyle/>
        <a:p>
          <a:endParaRPr lang="en-US"/>
        </a:p>
      </dgm:t>
    </dgm:pt>
    <dgm:pt modelId="{39C32D69-CB26-4BFF-99AF-53B62C238939}" type="pres">
      <dgm:prSet presAssocID="{437AE04C-D11A-48B7-9D3D-452F3A68C3FC}" presName="spNode" presStyleCnt="0"/>
      <dgm:spPr/>
    </dgm:pt>
    <dgm:pt modelId="{54665AA4-FFE4-4107-8D1A-47D18C72B649}" type="pres">
      <dgm:prSet presAssocID="{FF1154B8-E073-4B23-9E0A-8C27629E3E0D}" presName="sibTrans" presStyleLbl="sibTrans1D1" presStyleIdx="4" presStyleCnt="5"/>
      <dgm:spPr/>
      <dgm:t>
        <a:bodyPr/>
        <a:lstStyle/>
        <a:p>
          <a:endParaRPr lang="en-US"/>
        </a:p>
      </dgm:t>
    </dgm:pt>
  </dgm:ptLst>
  <dgm:cxnLst>
    <dgm:cxn modelId="{05F8C32C-5FD6-43D9-9E3D-1776FFF448DF}" type="presOf" srcId="{459903BE-FE5C-4567-A94A-FB0349300106}" destId="{8D348E70-70BE-488C-9ABA-D7BB12A128BA}" srcOrd="0" destOrd="0" presId="urn:microsoft.com/office/officeart/2005/8/layout/cycle5"/>
    <dgm:cxn modelId="{CEC06C46-3F85-49FC-ACCB-E887F6ABEEB6}" srcId="{7BA5A149-106F-4818-9395-2FCC807CF941}" destId="{437AE04C-D11A-48B7-9D3D-452F3A68C3FC}" srcOrd="4" destOrd="0" parTransId="{D95BAA93-010E-4213-BF46-E46A6ADFF9AF}" sibTransId="{FF1154B8-E073-4B23-9E0A-8C27629E3E0D}"/>
    <dgm:cxn modelId="{E15E08F5-1458-46EB-902F-00C3D5487D08}" type="presOf" srcId="{3C68407D-BA1F-40A9-9909-D3FE26EC8245}" destId="{093325D8-7BAC-4C88-BF3A-4F44A1C27668}" srcOrd="0" destOrd="0" presId="urn:microsoft.com/office/officeart/2005/8/layout/cycle5"/>
    <dgm:cxn modelId="{3FE3BFCC-D2F4-475C-9AFD-112DD79CE0AE}" type="presOf" srcId="{7BA5A149-106F-4818-9395-2FCC807CF941}" destId="{43A4F0A6-7F37-43F8-A703-CB58CA8511A1}" srcOrd="0" destOrd="0" presId="urn:microsoft.com/office/officeart/2005/8/layout/cycle5"/>
    <dgm:cxn modelId="{3340A1B8-5852-4795-9AB5-CF9F2C6C924B}" srcId="{7BA5A149-106F-4818-9395-2FCC807CF941}" destId="{0F6E110E-E872-4E6D-8C85-CBEF7A476DCD}" srcOrd="2" destOrd="0" parTransId="{3B86B561-6D4C-45E8-B1CA-A39AE739917F}" sibTransId="{3C68407D-BA1F-40A9-9909-D3FE26EC8245}"/>
    <dgm:cxn modelId="{757CF655-BA92-4EFC-9046-C9BF594B8217}" type="presOf" srcId="{B3203EFA-68AF-4A45-BBD1-3FF3454B4917}" destId="{94D168F7-5E1C-4F86-9EB6-A2049D5E401F}" srcOrd="0" destOrd="0" presId="urn:microsoft.com/office/officeart/2005/8/layout/cycle5"/>
    <dgm:cxn modelId="{8E0E3CB7-4C3A-441B-8F4B-57CD5F97D719}" srcId="{7BA5A149-106F-4818-9395-2FCC807CF941}" destId="{57008614-C288-43CD-B184-A6413E340031}" srcOrd="3" destOrd="0" parTransId="{2CF7AAB0-7EEB-4842-9858-A29A370CC71E}" sibTransId="{E379EDF7-1B18-40D8-82DF-781AC29640CD}"/>
    <dgm:cxn modelId="{19DC6436-4B28-4D2D-9581-18F8E497807C}" type="presOf" srcId="{437AE04C-D11A-48B7-9D3D-452F3A68C3FC}" destId="{61A9D7E5-BD69-4327-BE26-CC651E250F55}" srcOrd="0" destOrd="0" presId="urn:microsoft.com/office/officeart/2005/8/layout/cycle5"/>
    <dgm:cxn modelId="{60150341-84A1-40B1-A0A2-303811C250A4}" srcId="{7BA5A149-106F-4818-9395-2FCC807CF941}" destId="{B3203EFA-68AF-4A45-BBD1-3FF3454B4917}" srcOrd="1" destOrd="0" parTransId="{2D2828C0-22E8-4D2F-A738-B15E00C88675}" sibTransId="{8109AAC0-C61B-49FE-B209-437FD6E5EBC3}"/>
    <dgm:cxn modelId="{74819580-78F2-4B22-A179-E0D7277D4789}" type="presOf" srcId="{FF1154B8-E073-4B23-9E0A-8C27629E3E0D}" destId="{54665AA4-FFE4-4107-8D1A-47D18C72B649}" srcOrd="0" destOrd="0" presId="urn:microsoft.com/office/officeart/2005/8/layout/cycle5"/>
    <dgm:cxn modelId="{CBCAF0CB-6365-4832-A2A8-F659960D8CDF}" type="presOf" srcId="{57008614-C288-43CD-B184-A6413E340031}" destId="{6DA6E6AE-005E-4C7D-B0A8-03433F0F690B}" srcOrd="0" destOrd="0" presId="urn:microsoft.com/office/officeart/2005/8/layout/cycle5"/>
    <dgm:cxn modelId="{65F8B6FE-7848-493D-8ABD-EBB65995DE26}" type="presOf" srcId="{762A3371-AC68-4BF8-9016-F1A9D3EFC658}" destId="{25728D3D-2A34-45CC-9ABF-097101DC15FA}" srcOrd="0" destOrd="0" presId="urn:microsoft.com/office/officeart/2005/8/layout/cycle5"/>
    <dgm:cxn modelId="{5164976F-B6DA-4365-8316-C742B203A761}" type="presOf" srcId="{E379EDF7-1B18-40D8-82DF-781AC29640CD}" destId="{394C79C9-F92A-4909-8A36-04C182B952D3}" srcOrd="0" destOrd="0" presId="urn:microsoft.com/office/officeart/2005/8/layout/cycle5"/>
    <dgm:cxn modelId="{8168F9CB-B9D9-4EEA-B362-909791D5D51E}" type="presOf" srcId="{0F6E110E-E872-4E6D-8C85-CBEF7A476DCD}" destId="{C1CD907F-22DD-4821-8066-EE4B8DF67A3D}" srcOrd="0" destOrd="0" presId="urn:microsoft.com/office/officeart/2005/8/layout/cycle5"/>
    <dgm:cxn modelId="{1F9E2DDB-A439-497A-9AF2-1458D23A5FB9}" srcId="{7BA5A149-106F-4818-9395-2FCC807CF941}" destId="{762A3371-AC68-4BF8-9016-F1A9D3EFC658}" srcOrd="0" destOrd="0" parTransId="{AC964736-7911-4B33-B26B-A1906CB3062B}" sibTransId="{459903BE-FE5C-4567-A94A-FB0349300106}"/>
    <dgm:cxn modelId="{71198A84-5AF5-4C6B-9F0C-93A8926A4DFD}" type="presOf" srcId="{8109AAC0-C61B-49FE-B209-437FD6E5EBC3}" destId="{68BAD2B8-815E-4E87-829A-A3580C486FAC}" srcOrd="0" destOrd="0" presId="urn:microsoft.com/office/officeart/2005/8/layout/cycle5"/>
    <dgm:cxn modelId="{60942BCC-198F-4FB1-A0F4-9A9DDB68AA15}" type="presParOf" srcId="{43A4F0A6-7F37-43F8-A703-CB58CA8511A1}" destId="{25728D3D-2A34-45CC-9ABF-097101DC15FA}" srcOrd="0" destOrd="0" presId="urn:microsoft.com/office/officeart/2005/8/layout/cycle5"/>
    <dgm:cxn modelId="{86166BC9-A7E9-4114-8D75-C2E9F4A62D0D}" type="presParOf" srcId="{43A4F0A6-7F37-43F8-A703-CB58CA8511A1}" destId="{C8C6B379-78D6-4A6F-AE90-A191396D3E36}" srcOrd="1" destOrd="0" presId="urn:microsoft.com/office/officeart/2005/8/layout/cycle5"/>
    <dgm:cxn modelId="{10D6CEA9-AE22-41DC-B20D-B3F8930A3384}" type="presParOf" srcId="{43A4F0A6-7F37-43F8-A703-CB58CA8511A1}" destId="{8D348E70-70BE-488C-9ABA-D7BB12A128BA}" srcOrd="2" destOrd="0" presId="urn:microsoft.com/office/officeart/2005/8/layout/cycle5"/>
    <dgm:cxn modelId="{3D86D95D-475B-46C1-A1EA-71DCBB2A8AF8}" type="presParOf" srcId="{43A4F0A6-7F37-43F8-A703-CB58CA8511A1}" destId="{94D168F7-5E1C-4F86-9EB6-A2049D5E401F}" srcOrd="3" destOrd="0" presId="urn:microsoft.com/office/officeart/2005/8/layout/cycle5"/>
    <dgm:cxn modelId="{28B8D929-5633-46DB-A5CA-94D331FBEAFE}" type="presParOf" srcId="{43A4F0A6-7F37-43F8-A703-CB58CA8511A1}" destId="{E8FAA786-6997-454A-9C4E-0FD3EC3F819C}" srcOrd="4" destOrd="0" presId="urn:microsoft.com/office/officeart/2005/8/layout/cycle5"/>
    <dgm:cxn modelId="{1268CC8E-2785-4696-97F8-F97109374307}" type="presParOf" srcId="{43A4F0A6-7F37-43F8-A703-CB58CA8511A1}" destId="{68BAD2B8-815E-4E87-829A-A3580C486FAC}" srcOrd="5" destOrd="0" presId="urn:microsoft.com/office/officeart/2005/8/layout/cycle5"/>
    <dgm:cxn modelId="{DC4D3397-D9BB-48A1-B0F4-1A4DD135CA9B}" type="presParOf" srcId="{43A4F0A6-7F37-43F8-A703-CB58CA8511A1}" destId="{C1CD907F-22DD-4821-8066-EE4B8DF67A3D}" srcOrd="6" destOrd="0" presId="urn:microsoft.com/office/officeart/2005/8/layout/cycle5"/>
    <dgm:cxn modelId="{2183D3D3-FDDF-44F0-AAB4-E02B69BDCB04}" type="presParOf" srcId="{43A4F0A6-7F37-43F8-A703-CB58CA8511A1}" destId="{B3E07C01-364F-4ADF-9881-311440EDE0E4}" srcOrd="7" destOrd="0" presId="urn:microsoft.com/office/officeart/2005/8/layout/cycle5"/>
    <dgm:cxn modelId="{FE1B721A-6012-4C79-B833-AA19E9A5BFF2}" type="presParOf" srcId="{43A4F0A6-7F37-43F8-A703-CB58CA8511A1}" destId="{093325D8-7BAC-4C88-BF3A-4F44A1C27668}" srcOrd="8" destOrd="0" presId="urn:microsoft.com/office/officeart/2005/8/layout/cycle5"/>
    <dgm:cxn modelId="{6C0C0FC3-FA0B-4795-9B49-72972709E35A}" type="presParOf" srcId="{43A4F0A6-7F37-43F8-A703-CB58CA8511A1}" destId="{6DA6E6AE-005E-4C7D-B0A8-03433F0F690B}" srcOrd="9" destOrd="0" presId="urn:microsoft.com/office/officeart/2005/8/layout/cycle5"/>
    <dgm:cxn modelId="{83088F05-6428-4187-9BDD-78E229574EF5}" type="presParOf" srcId="{43A4F0A6-7F37-43F8-A703-CB58CA8511A1}" destId="{DB8DCA05-6677-4092-8CD3-63509A6ACAE5}" srcOrd="10" destOrd="0" presId="urn:microsoft.com/office/officeart/2005/8/layout/cycle5"/>
    <dgm:cxn modelId="{12940456-F965-4F29-9CA1-CE1D16364C64}" type="presParOf" srcId="{43A4F0A6-7F37-43F8-A703-CB58CA8511A1}" destId="{394C79C9-F92A-4909-8A36-04C182B952D3}" srcOrd="11" destOrd="0" presId="urn:microsoft.com/office/officeart/2005/8/layout/cycle5"/>
    <dgm:cxn modelId="{E9412AF8-C924-4698-9D73-8D85002A5676}" type="presParOf" srcId="{43A4F0A6-7F37-43F8-A703-CB58CA8511A1}" destId="{61A9D7E5-BD69-4327-BE26-CC651E250F55}" srcOrd="12" destOrd="0" presId="urn:microsoft.com/office/officeart/2005/8/layout/cycle5"/>
    <dgm:cxn modelId="{C3DDD332-982A-4537-8DB4-5E7153E6DC03}" type="presParOf" srcId="{43A4F0A6-7F37-43F8-A703-CB58CA8511A1}" destId="{39C32D69-CB26-4BFF-99AF-53B62C238939}" srcOrd="13" destOrd="0" presId="urn:microsoft.com/office/officeart/2005/8/layout/cycle5"/>
    <dgm:cxn modelId="{17DF04DA-2901-48D3-85E1-101ACB83A630}" type="presParOf" srcId="{43A4F0A6-7F37-43F8-A703-CB58CA8511A1}" destId="{54665AA4-FFE4-4107-8D1A-47D18C72B64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28D3D-2A34-45CC-9ABF-097101DC15FA}">
      <dsp:nvSpPr>
        <dsp:cNvPr id="0" name=""/>
        <dsp:cNvSpPr/>
      </dsp:nvSpPr>
      <dsp:spPr>
        <a:xfrm>
          <a:off x="2771944" y="1238"/>
          <a:ext cx="2620897" cy="1032531"/>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effectLst>
                <a:outerShdw blurRad="38100" dist="38100" dir="2700000" algn="tl">
                  <a:srgbClr val="000000">
                    <a:alpha val="43137"/>
                  </a:srgbClr>
                </a:outerShdw>
              </a:effectLst>
            </a:rPr>
            <a:t>Self-Assessment</a:t>
          </a:r>
          <a:endParaRPr lang="en-US" sz="1800" b="1" kern="1200" dirty="0">
            <a:solidFill>
              <a:schemeClr val="tx2"/>
            </a:solidFill>
            <a:effectLst>
              <a:outerShdw blurRad="38100" dist="38100" dir="2700000" algn="tl">
                <a:srgbClr val="000000">
                  <a:alpha val="43137"/>
                </a:srgbClr>
              </a:outerShdw>
            </a:effectLst>
          </a:endParaRPr>
        </a:p>
      </dsp:txBody>
      <dsp:txXfrm>
        <a:off x="2822348" y="51642"/>
        <a:ext cx="2520089" cy="931723"/>
      </dsp:txXfrm>
    </dsp:sp>
    <dsp:sp modelId="{8D348E70-70BE-488C-9ABA-D7BB12A128BA}">
      <dsp:nvSpPr>
        <dsp:cNvPr id="0" name=""/>
        <dsp:cNvSpPr/>
      </dsp:nvSpPr>
      <dsp:spPr>
        <a:xfrm>
          <a:off x="2017301" y="517156"/>
          <a:ext cx="4129335" cy="4129335"/>
        </a:xfrm>
        <a:custGeom>
          <a:avLst/>
          <a:gdLst/>
          <a:ahLst/>
          <a:cxnLst/>
          <a:rect l="0" t="0" r="0" b="0"/>
          <a:pathLst>
            <a:path>
              <a:moveTo>
                <a:pt x="3482071" y="563394"/>
              </a:moveTo>
              <a:arcTo wR="2064667" hR="2064667" stAng="18801242" swAng="71527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94D168F7-5E1C-4F86-9EB6-A2049D5E401F}">
      <dsp:nvSpPr>
        <dsp:cNvPr id="0" name=""/>
        <dsp:cNvSpPr/>
      </dsp:nvSpPr>
      <dsp:spPr>
        <a:xfrm>
          <a:off x="4928075" y="1525125"/>
          <a:ext cx="2293426"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Analysis, goal-setting &amp; plan development</a:t>
          </a:r>
          <a:endParaRPr lang="en-US" sz="1600" b="1" kern="1200" dirty="0">
            <a:solidFill>
              <a:schemeClr val="tx2"/>
            </a:solidFill>
            <a:effectLst>
              <a:outerShdw blurRad="38100" dist="38100" dir="2700000" algn="tl">
                <a:srgbClr val="000000">
                  <a:alpha val="43137"/>
                </a:srgbClr>
              </a:outerShdw>
            </a:effectLst>
          </a:endParaRPr>
        </a:p>
      </dsp:txBody>
      <dsp:txXfrm>
        <a:off x="4978479" y="1575529"/>
        <a:ext cx="2192618" cy="931723"/>
      </dsp:txXfrm>
    </dsp:sp>
    <dsp:sp modelId="{68BAD2B8-815E-4E87-829A-A3580C486FAC}">
      <dsp:nvSpPr>
        <dsp:cNvPr id="0" name=""/>
        <dsp:cNvSpPr/>
      </dsp:nvSpPr>
      <dsp:spPr>
        <a:xfrm>
          <a:off x="2023255" y="648453"/>
          <a:ext cx="4129335" cy="4129335"/>
        </a:xfrm>
        <a:custGeom>
          <a:avLst/>
          <a:gdLst/>
          <a:ahLst/>
          <a:cxnLst/>
          <a:rect l="0" t="0" r="0" b="0"/>
          <a:pathLst>
            <a:path>
              <a:moveTo>
                <a:pt x="4129334" y="2066896"/>
              </a:moveTo>
              <a:arcTo wR="2064667" hR="2064667" stAng="21603711" swAng="796566"/>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C1CD907F-22DD-4821-8066-EE4B8DF67A3D}">
      <dsp:nvSpPr>
        <dsp:cNvPr id="0" name=""/>
        <dsp:cNvSpPr/>
      </dsp:nvSpPr>
      <dsp:spPr>
        <a:xfrm>
          <a:off x="4621832" y="3341470"/>
          <a:ext cx="2291154"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Implementation of the plan</a:t>
          </a:r>
          <a:endParaRPr lang="en-US" sz="1600" b="1" kern="1200" dirty="0">
            <a:solidFill>
              <a:schemeClr val="tx2"/>
            </a:solidFill>
            <a:effectLst>
              <a:outerShdw blurRad="38100" dist="38100" dir="2700000" algn="tl">
                <a:srgbClr val="000000">
                  <a:alpha val="43137"/>
                </a:srgbClr>
              </a:outerShdw>
            </a:effectLst>
          </a:endParaRPr>
        </a:p>
      </dsp:txBody>
      <dsp:txXfrm>
        <a:off x="4672236" y="3391874"/>
        <a:ext cx="2190346" cy="931723"/>
      </dsp:txXfrm>
    </dsp:sp>
    <dsp:sp modelId="{093325D8-7BAC-4C88-BF3A-4F44A1C27668}">
      <dsp:nvSpPr>
        <dsp:cNvPr id="0" name=""/>
        <dsp:cNvSpPr/>
      </dsp:nvSpPr>
      <dsp:spPr>
        <a:xfrm>
          <a:off x="2227486" y="456426"/>
          <a:ext cx="4129335" cy="4129335"/>
        </a:xfrm>
        <a:custGeom>
          <a:avLst/>
          <a:gdLst/>
          <a:ahLst/>
          <a:cxnLst/>
          <a:rect l="0" t="0" r="0" b="0"/>
          <a:pathLst>
            <a:path>
              <a:moveTo>
                <a:pt x="2699005" y="4029474"/>
              </a:moveTo>
              <a:arcTo wR="2064667" hR="2064667" stAng="4326439" swAng="154873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DA6E6AE-005E-4C7D-B0A8-03433F0F690B}">
      <dsp:nvSpPr>
        <dsp:cNvPr id="0" name=""/>
        <dsp:cNvSpPr/>
      </dsp:nvSpPr>
      <dsp:spPr>
        <a:xfrm>
          <a:off x="1453970" y="3471211"/>
          <a:ext cx="2535229"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Formative Assessment/Evaluation</a:t>
          </a:r>
          <a:endParaRPr lang="en-US" sz="1600" b="1" kern="1200" dirty="0">
            <a:solidFill>
              <a:schemeClr val="tx2"/>
            </a:solidFill>
            <a:effectLst>
              <a:outerShdw blurRad="38100" dist="38100" dir="2700000" algn="tl">
                <a:srgbClr val="000000">
                  <a:alpha val="43137"/>
                </a:srgbClr>
              </a:outerShdw>
            </a:effectLst>
          </a:endParaRPr>
        </a:p>
      </dsp:txBody>
      <dsp:txXfrm>
        <a:off x="1504374" y="3521615"/>
        <a:ext cx="2434421" cy="931723"/>
      </dsp:txXfrm>
    </dsp:sp>
    <dsp:sp modelId="{394C79C9-F92A-4909-8A36-04C182B952D3}">
      <dsp:nvSpPr>
        <dsp:cNvPr id="0" name=""/>
        <dsp:cNvSpPr/>
      </dsp:nvSpPr>
      <dsp:spPr>
        <a:xfrm>
          <a:off x="2019156" y="301295"/>
          <a:ext cx="4129335" cy="4129335"/>
        </a:xfrm>
        <a:custGeom>
          <a:avLst/>
          <a:gdLst/>
          <a:ahLst/>
          <a:cxnLst/>
          <a:rect l="0" t="0" r="0" b="0"/>
          <a:pathLst>
            <a:path>
              <a:moveTo>
                <a:pt x="216656" y="2985377"/>
              </a:moveTo>
              <a:arcTo wR="2064667" hR="2064667" stAng="9211005" swAng="107874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1A9D7E5-BD69-4327-BE26-CC651E250F55}">
      <dsp:nvSpPr>
        <dsp:cNvPr id="0" name=""/>
        <dsp:cNvSpPr/>
      </dsp:nvSpPr>
      <dsp:spPr>
        <a:xfrm>
          <a:off x="981317" y="1427889"/>
          <a:ext cx="2274920"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Summative Evaluation</a:t>
          </a:r>
          <a:endParaRPr lang="en-US" sz="1600" b="1" kern="1200" dirty="0">
            <a:solidFill>
              <a:schemeClr val="tx2"/>
            </a:solidFill>
            <a:effectLst>
              <a:outerShdw blurRad="38100" dist="38100" dir="2700000" algn="tl">
                <a:srgbClr val="000000">
                  <a:alpha val="43137"/>
                </a:srgbClr>
              </a:outerShdw>
            </a:effectLst>
          </a:endParaRPr>
        </a:p>
      </dsp:txBody>
      <dsp:txXfrm>
        <a:off x="1031721" y="1478293"/>
        <a:ext cx="2174112" cy="931723"/>
      </dsp:txXfrm>
    </dsp:sp>
    <dsp:sp modelId="{54665AA4-FFE4-4107-8D1A-47D18C72B649}">
      <dsp:nvSpPr>
        <dsp:cNvPr id="0" name=""/>
        <dsp:cNvSpPr/>
      </dsp:nvSpPr>
      <dsp:spPr>
        <a:xfrm>
          <a:off x="2017725" y="517504"/>
          <a:ext cx="4129335" cy="4129335"/>
        </a:xfrm>
        <a:custGeom>
          <a:avLst/>
          <a:gdLst/>
          <a:ahLst/>
          <a:cxnLst/>
          <a:rect l="0" t="0" r="0" b="0"/>
          <a:pathLst>
            <a:path>
              <a:moveTo>
                <a:pt x="422316" y="813453"/>
              </a:moveTo>
              <a:arcTo wR="2064667" hR="2064667" stAng="13038103" swAng="59938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28D3D-2A34-45CC-9ABF-097101DC15FA}">
      <dsp:nvSpPr>
        <dsp:cNvPr id="0" name=""/>
        <dsp:cNvSpPr/>
      </dsp:nvSpPr>
      <dsp:spPr>
        <a:xfrm>
          <a:off x="2771944" y="1238"/>
          <a:ext cx="2620897"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effectLst>
                <a:outerShdw blurRad="38100" dist="38100" dir="2700000" algn="tl">
                  <a:srgbClr val="000000">
                    <a:alpha val="43137"/>
                  </a:srgbClr>
                </a:outerShdw>
              </a:effectLst>
            </a:rPr>
            <a:t>Self-Assessment</a:t>
          </a:r>
          <a:endParaRPr lang="en-US" sz="1800" b="1" kern="1200" dirty="0">
            <a:solidFill>
              <a:schemeClr val="tx2"/>
            </a:solidFill>
            <a:effectLst>
              <a:outerShdw blurRad="38100" dist="38100" dir="2700000" algn="tl">
                <a:srgbClr val="000000">
                  <a:alpha val="43137"/>
                </a:srgbClr>
              </a:outerShdw>
            </a:effectLst>
          </a:endParaRPr>
        </a:p>
      </dsp:txBody>
      <dsp:txXfrm>
        <a:off x="2822348" y="51642"/>
        <a:ext cx="2520089" cy="931723"/>
      </dsp:txXfrm>
    </dsp:sp>
    <dsp:sp modelId="{8D348E70-70BE-488C-9ABA-D7BB12A128BA}">
      <dsp:nvSpPr>
        <dsp:cNvPr id="0" name=""/>
        <dsp:cNvSpPr/>
      </dsp:nvSpPr>
      <dsp:spPr>
        <a:xfrm>
          <a:off x="2017301" y="517156"/>
          <a:ext cx="4129335" cy="4129335"/>
        </a:xfrm>
        <a:custGeom>
          <a:avLst/>
          <a:gdLst/>
          <a:ahLst/>
          <a:cxnLst/>
          <a:rect l="0" t="0" r="0" b="0"/>
          <a:pathLst>
            <a:path>
              <a:moveTo>
                <a:pt x="3482071" y="563394"/>
              </a:moveTo>
              <a:arcTo wR="2064667" hR="2064667" stAng="18801242" swAng="71527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94D168F7-5E1C-4F86-9EB6-A2049D5E401F}">
      <dsp:nvSpPr>
        <dsp:cNvPr id="0" name=""/>
        <dsp:cNvSpPr/>
      </dsp:nvSpPr>
      <dsp:spPr>
        <a:xfrm>
          <a:off x="4928075" y="1525125"/>
          <a:ext cx="2293426" cy="1032531"/>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Analysis, goal-setting &amp; plan development</a:t>
          </a:r>
          <a:endParaRPr lang="en-US" sz="1600" b="1" kern="1200" dirty="0">
            <a:solidFill>
              <a:schemeClr val="tx2"/>
            </a:solidFill>
            <a:effectLst>
              <a:outerShdw blurRad="38100" dist="38100" dir="2700000" algn="tl">
                <a:srgbClr val="000000">
                  <a:alpha val="43137"/>
                </a:srgbClr>
              </a:outerShdw>
            </a:effectLst>
          </a:endParaRPr>
        </a:p>
      </dsp:txBody>
      <dsp:txXfrm>
        <a:off x="4978479" y="1575529"/>
        <a:ext cx="2192618" cy="931723"/>
      </dsp:txXfrm>
    </dsp:sp>
    <dsp:sp modelId="{68BAD2B8-815E-4E87-829A-A3580C486FAC}">
      <dsp:nvSpPr>
        <dsp:cNvPr id="0" name=""/>
        <dsp:cNvSpPr/>
      </dsp:nvSpPr>
      <dsp:spPr>
        <a:xfrm>
          <a:off x="2023255" y="648453"/>
          <a:ext cx="4129335" cy="4129335"/>
        </a:xfrm>
        <a:custGeom>
          <a:avLst/>
          <a:gdLst/>
          <a:ahLst/>
          <a:cxnLst/>
          <a:rect l="0" t="0" r="0" b="0"/>
          <a:pathLst>
            <a:path>
              <a:moveTo>
                <a:pt x="4129334" y="2066896"/>
              </a:moveTo>
              <a:arcTo wR="2064667" hR="2064667" stAng="21603711" swAng="796566"/>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C1CD907F-22DD-4821-8066-EE4B8DF67A3D}">
      <dsp:nvSpPr>
        <dsp:cNvPr id="0" name=""/>
        <dsp:cNvSpPr/>
      </dsp:nvSpPr>
      <dsp:spPr>
        <a:xfrm>
          <a:off x="4621832" y="3341470"/>
          <a:ext cx="2291154"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Implementation of the plan</a:t>
          </a:r>
          <a:endParaRPr lang="en-US" sz="1600" b="1" kern="1200" dirty="0">
            <a:solidFill>
              <a:schemeClr val="tx2"/>
            </a:solidFill>
            <a:effectLst>
              <a:outerShdw blurRad="38100" dist="38100" dir="2700000" algn="tl">
                <a:srgbClr val="000000">
                  <a:alpha val="43137"/>
                </a:srgbClr>
              </a:outerShdw>
            </a:effectLst>
          </a:endParaRPr>
        </a:p>
      </dsp:txBody>
      <dsp:txXfrm>
        <a:off x="4672236" y="3391874"/>
        <a:ext cx="2190346" cy="931723"/>
      </dsp:txXfrm>
    </dsp:sp>
    <dsp:sp modelId="{093325D8-7BAC-4C88-BF3A-4F44A1C27668}">
      <dsp:nvSpPr>
        <dsp:cNvPr id="0" name=""/>
        <dsp:cNvSpPr/>
      </dsp:nvSpPr>
      <dsp:spPr>
        <a:xfrm>
          <a:off x="2227486" y="456426"/>
          <a:ext cx="4129335" cy="4129335"/>
        </a:xfrm>
        <a:custGeom>
          <a:avLst/>
          <a:gdLst/>
          <a:ahLst/>
          <a:cxnLst/>
          <a:rect l="0" t="0" r="0" b="0"/>
          <a:pathLst>
            <a:path>
              <a:moveTo>
                <a:pt x="2699005" y="4029474"/>
              </a:moveTo>
              <a:arcTo wR="2064667" hR="2064667" stAng="4326439" swAng="154873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DA6E6AE-005E-4C7D-B0A8-03433F0F690B}">
      <dsp:nvSpPr>
        <dsp:cNvPr id="0" name=""/>
        <dsp:cNvSpPr/>
      </dsp:nvSpPr>
      <dsp:spPr>
        <a:xfrm>
          <a:off x="1453970" y="3471211"/>
          <a:ext cx="2535229"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Formative Assessment/Evaluation</a:t>
          </a:r>
          <a:endParaRPr lang="en-US" sz="1600" b="1" kern="1200" dirty="0">
            <a:solidFill>
              <a:schemeClr val="tx2"/>
            </a:solidFill>
            <a:effectLst>
              <a:outerShdw blurRad="38100" dist="38100" dir="2700000" algn="tl">
                <a:srgbClr val="000000">
                  <a:alpha val="43137"/>
                </a:srgbClr>
              </a:outerShdw>
            </a:effectLst>
          </a:endParaRPr>
        </a:p>
      </dsp:txBody>
      <dsp:txXfrm>
        <a:off x="1504374" y="3521615"/>
        <a:ext cx="2434421" cy="931723"/>
      </dsp:txXfrm>
    </dsp:sp>
    <dsp:sp modelId="{394C79C9-F92A-4909-8A36-04C182B952D3}">
      <dsp:nvSpPr>
        <dsp:cNvPr id="0" name=""/>
        <dsp:cNvSpPr/>
      </dsp:nvSpPr>
      <dsp:spPr>
        <a:xfrm>
          <a:off x="2019156" y="301295"/>
          <a:ext cx="4129335" cy="4129335"/>
        </a:xfrm>
        <a:custGeom>
          <a:avLst/>
          <a:gdLst/>
          <a:ahLst/>
          <a:cxnLst/>
          <a:rect l="0" t="0" r="0" b="0"/>
          <a:pathLst>
            <a:path>
              <a:moveTo>
                <a:pt x="216656" y="2985377"/>
              </a:moveTo>
              <a:arcTo wR="2064667" hR="2064667" stAng="9211005" swAng="107874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1A9D7E5-BD69-4327-BE26-CC651E250F55}">
      <dsp:nvSpPr>
        <dsp:cNvPr id="0" name=""/>
        <dsp:cNvSpPr/>
      </dsp:nvSpPr>
      <dsp:spPr>
        <a:xfrm>
          <a:off x="981317" y="1427889"/>
          <a:ext cx="2274920" cy="1032531"/>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2"/>
              </a:solidFill>
              <a:effectLst>
                <a:outerShdw blurRad="38100" dist="38100" dir="2700000" algn="tl">
                  <a:srgbClr val="000000">
                    <a:alpha val="43137"/>
                  </a:srgbClr>
                </a:outerShdw>
              </a:effectLst>
            </a:rPr>
            <a:t>Summative Evaluation</a:t>
          </a:r>
          <a:endParaRPr lang="en-US" sz="1600" b="1" kern="1200" dirty="0">
            <a:solidFill>
              <a:schemeClr val="tx2"/>
            </a:solidFill>
            <a:effectLst>
              <a:outerShdw blurRad="38100" dist="38100" dir="2700000" algn="tl">
                <a:srgbClr val="000000">
                  <a:alpha val="43137"/>
                </a:srgbClr>
              </a:outerShdw>
            </a:effectLst>
          </a:endParaRPr>
        </a:p>
      </dsp:txBody>
      <dsp:txXfrm>
        <a:off x="1031721" y="1478293"/>
        <a:ext cx="2174112" cy="931723"/>
      </dsp:txXfrm>
    </dsp:sp>
    <dsp:sp modelId="{54665AA4-FFE4-4107-8D1A-47D18C72B649}">
      <dsp:nvSpPr>
        <dsp:cNvPr id="0" name=""/>
        <dsp:cNvSpPr/>
      </dsp:nvSpPr>
      <dsp:spPr>
        <a:xfrm>
          <a:off x="2017725" y="517504"/>
          <a:ext cx="4129335" cy="4129335"/>
        </a:xfrm>
        <a:custGeom>
          <a:avLst/>
          <a:gdLst/>
          <a:ahLst/>
          <a:cxnLst/>
          <a:rect l="0" t="0" r="0" b="0"/>
          <a:pathLst>
            <a:path>
              <a:moveTo>
                <a:pt x="422316" y="813453"/>
              </a:moveTo>
              <a:arcTo wR="2064667" hR="2064667" stAng="13038103" swAng="59938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28D3D-2A34-45CC-9ABF-097101DC15FA}">
      <dsp:nvSpPr>
        <dsp:cNvPr id="0" name=""/>
        <dsp:cNvSpPr/>
      </dsp:nvSpPr>
      <dsp:spPr>
        <a:xfrm>
          <a:off x="2821507" y="2142"/>
          <a:ext cx="2522120" cy="993616"/>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effectLst>
                <a:outerShdw blurRad="38100" dist="38100" dir="2700000" algn="tl">
                  <a:srgbClr val="000000">
                    <a:alpha val="43137"/>
                  </a:srgbClr>
                </a:outerShdw>
              </a:effectLst>
            </a:rPr>
            <a:t>Self-Assessment</a:t>
          </a:r>
          <a:endParaRPr lang="en-US" sz="1800" b="1" kern="1200" dirty="0">
            <a:solidFill>
              <a:schemeClr val="tx2"/>
            </a:solidFill>
            <a:effectLst>
              <a:outerShdw blurRad="38100" dist="38100" dir="2700000" algn="tl">
                <a:srgbClr val="000000">
                  <a:alpha val="43137"/>
                </a:srgbClr>
              </a:outerShdw>
            </a:effectLst>
          </a:endParaRPr>
        </a:p>
      </dsp:txBody>
      <dsp:txXfrm>
        <a:off x="2870011" y="50646"/>
        <a:ext cx="2425112" cy="896608"/>
      </dsp:txXfrm>
    </dsp:sp>
    <dsp:sp modelId="{8D348E70-70BE-488C-9ABA-D7BB12A128BA}">
      <dsp:nvSpPr>
        <dsp:cNvPr id="0" name=""/>
        <dsp:cNvSpPr/>
      </dsp:nvSpPr>
      <dsp:spPr>
        <a:xfrm>
          <a:off x="2095292" y="498615"/>
          <a:ext cx="3973734" cy="3973734"/>
        </a:xfrm>
        <a:custGeom>
          <a:avLst/>
          <a:gdLst/>
          <a:ahLst/>
          <a:cxnLst/>
          <a:rect l="0" t="0" r="0" b="0"/>
          <a:pathLst>
            <a:path>
              <a:moveTo>
                <a:pt x="3350854" y="542159"/>
              </a:moveTo>
              <a:arcTo wR="1986867" hR="1986867" stAng="18801228" swAng="715287"/>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94D168F7-5E1C-4F86-9EB6-A2049D5E401F}">
      <dsp:nvSpPr>
        <dsp:cNvPr id="0" name=""/>
        <dsp:cNvSpPr/>
      </dsp:nvSpPr>
      <dsp:spPr>
        <a:xfrm>
          <a:off x="4896390" y="1468606"/>
          <a:ext cx="2206990" cy="993616"/>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Analysis, goal-setting &amp; plan development</a:t>
          </a:r>
          <a:endParaRPr lang="en-US" sz="1500" b="1" kern="1200" dirty="0">
            <a:solidFill>
              <a:schemeClr val="tx2"/>
            </a:solidFill>
            <a:effectLst>
              <a:outerShdw blurRad="38100" dist="38100" dir="2700000" algn="tl">
                <a:srgbClr val="000000">
                  <a:alpha val="43137"/>
                </a:srgbClr>
              </a:outerShdw>
            </a:effectLst>
          </a:endParaRPr>
        </a:p>
      </dsp:txBody>
      <dsp:txXfrm>
        <a:off x="4944894" y="1517110"/>
        <a:ext cx="2109982" cy="896608"/>
      </dsp:txXfrm>
    </dsp:sp>
    <dsp:sp modelId="{68BAD2B8-815E-4E87-829A-A3580C486FAC}">
      <dsp:nvSpPr>
        <dsp:cNvPr id="0" name=""/>
        <dsp:cNvSpPr/>
      </dsp:nvSpPr>
      <dsp:spPr>
        <a:xfrm>
          <a:off x="2101021" y="624964"/>
          <a:ext cx="3973734" cy="3973734"/>
        </a:xfrm>
        <a:custGeom>
          <a:avLst/>
          <a:gdLst/>
          <a:ahLst/>
          <a:cxnLst/>
          <a:rect l="0" t="0" r="0" b="0"/>
          <a:pathLst>
            <a:path>
              <a:moveTo>
                <a:pt x="3973733" y="1989010"/>
              </a:moveTo>
              <a:arcTo wR="1986867" hR="1986867" stAng="21603709" swAng="796573"/>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C1CD907F-22DD-4821-8066-EE4B8DF67A3D}">
      <dsp:nvSpPr>
        <dsp:cNvPr id="0" name=""/>
        <dsp:cNvSpPr/>
      </dsp:nvSpPr>
      <dsp:spPr>
        <a:xfrm>
          <a:off x="4601687" y="3216507"/>
          <a:ext cx="2204804" cy="993616"/>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Implementation of the plan</a:t>
          </a:r>
          <a:endParaRPr lang="en-US" sz="1500" b="1" kern="1200" dirty="0">
            <a:solidFill>
              <a:schemeClr val="tx2"/>
            </a:solidFill>
            <a:effectLst>
              <a:outerShdw blurRad="38100" dist="38100" dir="2700000" algn="tl">
                <a:srgbClr val="000000">
                  <a:alpha val="43137"/>
                </a:srgbClr>
              </a:outerShdw>
            </a:effectLst>
          </a:endParaRPr>
        </a:p>
      </dsp:txBody>
      <dsp:txXfrm>
        <a:off x="4650191" y="3265011"/>
        <a:ext cx="2107796" cy="896608"/>
      </dsp:txXfrm>
    </dsp:sp>
    <dsp:sp modelId="{093325D8-7BAC-4C88-BF3A-4F44A1C27668}">
      <dsp:nvSpPr>
        <dsp:cNvPr id="0" name=""/>
        <dsp:cNvSpPr/>
      </dsp:nvSpPr>
      <dsp:spPr>
        <a:xfrm>
          <a:off x="2297553" y="440175"/>
          <a:ext cx="3973734" cy="3973734"/>
        </a:xfrm>
        <a:custGeom>
          <a:avLst/>
          <a:gdLst/>
          <a:ahLst/>
          <a:cxnLst/>
          <a:rect l="0" t="0" r="0" b="0"/>
          <a:pathLst>
            <a:path>
              <a:moveTo>
                <a:pt x="2597307" y="3877635"/>
              </a:moveTo>
              <a:arcTo wR="1986867" hR="1986867" stAng="4326430" swAng="1548766"/>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DA6E6AE-005E-4C7D-B0A8-03433F0F690B}">
      <dsp:nvSpPr>
        <dsp:cNvPr id="0" name=""/>
        <dsp:cNvSpPr/>
      </dsp:nvSpPr>
      <dsp:spPr>
        <a:xfrm>
          <a:off x="1553196" y="3341360"/>
          <a:ext cx="2439680" cy="993616"/>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Formative Assessment/Evaluation</a:t>
          </a:r>
          <a:endParaRPr lang="en-US" sz="1500" b="1" kern="1200" dirty="0">
            <a:solidFill>
              <a:schemeClr val="tx2"/>
            </a:solidFill>
            <a:effectLst>
              <a:outerShdw blurRad="38100" dist="38100" dir="2700000" algn="tl">
                <a:srgbClr val="000000">
                  <a:alpha val="43137"/>
                </a:srgbClr>
              </a:outerShdw>
            </a:effectLst>
          </a:endParaRPr>
        </a:p>
      </dsp:txBody>
      <dsp:txXfrm>
        <a:off x="1601700" y="3389864"/>
        <a:ext cx="2342672" cy="896608"/>
      </dsp:txXfrm>
    </dsp:sp>
    <dsp:sp modelId="{394C79C9-F92A-4909-8A36-04C182B952D3}">
      <dsp:nvSpPr>
        <dsp:cNvPr id="0" name=""/>
        <dsp:cNvSpPr/>
      </dsp:nvSpPr>
      <dsp:spPr>
        <a:xfrm>
          <a:off x="2097077" y="290890"/>
          <a:ext cx="3973734" cy="3973734"/>
        </a:xfrm>
        <a:custGeom>
          <a:avLst/>
          <a:gdLst/>
          <a:ahLst/>
          <a:cxnLst/>
          <a:rect l="0" t="0" r="0" b="0"/>
          <a:pathLst>
            <a:path>
              <a:moveTo>
                <a:pt x="208492" y="2872884"/>
              </a:moveTo>
              <a:arcTo wR="1986867" hR="1986867" stAng="9211003" swAng="107874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1A9D7E5-BD69-4327-BE26-CC651E250F55}">
      <dsp:nvSpPr>
        <dsp:cNvPr id="0" name=""/>
        <dsp:cNvSpPr/>
      </dsp:nvSpPr>
      <dsp:spPr>
        <a:xfrm>
          <a:off x="1098353" y="1375034"/>
          <a:ext cx="2189182" cy="993616"/>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Summative Evaluation</a:t>
          </a:r>
          <a:endParaRPr lang="en-US" sz="1500" b="1" kern="1200" dirty="0">
            <a:solidFill>
              <a:schemeClr val="tx2"/>
            </a:solidFill>
            <a:effectLst>
              <a:outerShdw blurRad="38100" dist="38100" dir="2700000" algn="tl">
                <a:srgbClr val="000000">
                  <a:alpha val="43137"/>
                </a:srgbClr>
              </a:outerShdw>
            </a:effectLst>
          </a:endParaRPr>
        </a:p>
      </dsp:txBody>
      <dsp:txXfrm>
        <a:off x="1146857" y="1423538"/>
        <a:ext cx="2092174" cy="896608"/>
      </dsp:txXfrm>
    </dsp:sp>
    <dsp:sp modelId="{54665AA4-FFE4-4107-8D1A-47D18C72B649}">
      <dsp:nvSpPr>
        <dsp:cNvPr id="0" name=""/>
        <dsp:cNvSpPr/>
      </dsp:nvSpPr>
      <dsp:spPr>
        <a:xfrm>
          <a:off x="2095700" y="498951"/>
          <a:ext cx="3973734" cy="3973734"/>
        </a:xfrm>
        <a:custGeom>
          <a:avLst/>
          <a:gdLst/>
          <a:ahLst/>
          <a:cxnLst/>
          <a:rect l="0" t="0" r="0" b="0"/>
          <a:pathLst>
            <a:path>
              <a:moveTo>
                <a:pt x="406402" y="782802"/>
              </a:moveTo>
              <a:arcTo wR="1986867" hR="1986867" stAng="13038101" swAng="599405"/>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728D3D-2A34-45CC-9ABF-097101DC15FA}">
      <dsp:nvSpPr>
        <dsp:cNvPr id="0" name=""/>
        <dsp:cNvSpPr/>
      </dsp:nvSpPr>
      <dsp:spPr>
        <a:xfrm>
          <a:off x="2829767" y="1897"/>
          <a:ext cx="2505657" cy="987130"/>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2"/>
              </a:solidFill>
              <a:effectLst>
                <a:outerShdw blurRad="38100" dist="38100" dir="2700000" algn="tl">
                  <a:srgbClr val="000000">
                    <a:alpha val="43137"/>
                  </a:srgbClr>
                </a:outerShdw>
              </a:effectLst>
            </a:rPr>
            <a:t>Self-Assessment</a:t>
          </a:r>
          <a:endParaRPr lang="en-US" sz="1800" b="1" kern="1200" dirty="0">
            <a:solidFill>
              <a:schemeClr val="tx2"/>
            </a:solidFill>
            <a:effectLst>
              <a:outerShdw blurRad="38100" dist="38100" dir="2700000" algn="tl">
                <a:srgbClr val="000000">
                  <a:alpha val="43137"/>
                </a:srgbClr>
              </a:outerShdw>
            </a:effectLst>
          </a:endParaRPr>
        </a:p>
      </dsp:txBody>
      <dsp:txXfrm>
        <a:off x="2877955" y="50085"/>
        <a:ext cx="2409281" cy="890754"/>
      </dsp:txXfrm>
    </dsp:sp>
    <dsp:sp modelId="{8D348E70-70BE-488C-9ABA-D7BB12A128BA}">
      <dsp:nvSpPr>
        <dsp:cNvPr id="0" name=""/>
        <dsp:cNvSpPr/>
      </dsp:nvSpPr>
      <dsp:spPr>
        <a:xfrm>
          <a:off x="2111144" y="495128"/>
          <a:ext cx="3942091" cy="3942091"/>
        </a:xfrm>
        <a:custGeom>
          <a:avLst/>
          <a:gdLst/>
          <a:ahLst/>
          <a:cxnLst/>
          <a:rect l="0" t="0" r="0" b="0"/>
          <a:pathLst>
            <a:path>
              <a:moveTo>
                <a:pt x="3325422" y="539024"/>
              </a:moveTo>
              <a:arcTo wR="1971045" hR="1971045" stAng="18804229" swAng="711933"/>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94D168F7-5E1C-4F86-9EB6-A2049D5E401F}">
      <dsp:nvSpPr>
        <dsp:cNvPr id="0" name=""/>
        <dsp:cNvSpPr/>
      </dsp:nvSpPr>
      <dsp:spPr>
        <a:xfrm>
          <a:off x="4888355" y="1456683"/>
          <a:ext cx="2192584" cy="987130"/>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Analysis, goal-setting &amp; plan development</a:t>
          </a:r>
          <a:endParaRPr lang="en-US" sz="1500" b="1" kern="1200" dirty="0">
            <a:solidFill>
              <a:schemeClr val="tx2"/>
            </a:solidFill>
            <a:effectLst>
              <a:outerShdw blurRad="38100" dist="38100" dir="2700000" algn="tl">
                <a:srgbClr val="000000">
                  <a:alpha val="43137"/>
                </a:srgbClr>
              </a:outerShdw>
            </a:effectLst>
          </a:endParaRPr>
        </a:p>
      </dsp:txBody>
      <dsp:txXfrm>
        <a:off x="4936543" y="1504871"/>
        <a:ext cx="2096208" cy="890754"/>
      </dsp:txXfrm>
    </dsp:sp>
    <dsp:sp modelId="{68BAD2B8-815E-4E87-829A-A3580C486FAC}">
      <dsp:nvSpPr>
        <dsp:cNvPr id="0" name=""/>
        <dsp:cNvSpPr/>
      </dsp:nvSpPr>
      <dsp:spPr>
        <a:xfrm>
          <a:off x="2116802" y="620706"/>
          <a:ext cx="3942091" cy="3942091"/>
        </a:xfrm>
        <a:custGeom>
          <a:avLst/>
          <a:gdLst/>
          <a:ahLst/>
          <a:cxnLst/>
          <a:rect l="0" t="0" r="0" b="0"/>
          <a:pathLst>
            <a:path>
              <a:moveTo>
                <a:pt x="3942090" y="1973364"/>
              </a:moveTo>
              <a:arcTo wR="1971045" hR="1971045" stAng="21604043" swAng="79501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C1CD907F-22DD-4821-8066-EE4B8DF67A3D}">
      <dsp:nvSpPr>
        <dsp:cNvPr id="0" name=""/>
        <dsp:cNvSpPr/>
      </dsp:nvSpPr>
      <dsp:spPr>
        <a:xfrm>
          <a:off x="4596000" y="3190667"/>
          <a:ext cx="2190413" cy="987130"/>
        </a:xfrm>
        <a:prstGeom prst="roundRect">
          <a:avLst/>
        </a:prstGeom>
        <a:no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Implementation of the plan</a:t>
          </a:r>
          <a:endParaRPr lang="en-US" sz="1500" b="1" kern="1200" dirty="0">
            <a:solidFill>
              <a:schemeClr val="tx2"/>
            </a:solidFill>
            <a:effectLst>
              <a:outerShdw blurRad="38100" dist="38100" dir="2700000" algn="tl">
                <a:srgbClr val="000000">
                  <a:alpha val="43137"/>
                </a:srgbClr>
              </a:outerShdw>
            </a:effectLst>
          </a:endParaRPr>
        </a:p>
      </dsp:txBody>
      <dsp:txXfrm>
        <a:off x="4644188" y="3238855"/>
        <a:ext cx="2094037" cy="890754"/>
      </dsp:txXfrm>
    </dsp:sp>
    <dsp:sp modelId="{093325D8-7BAC-4C88-BF3A-4F44A1C27668}">
      <dsp:nvSpPr>
        <dsp:cNvPr id="0" name=""/>
        <dsp:cNvSpPr/>
      </dsp:nvSpPr>
      <dsp:spPr>
        <a:xfrm>
          <a:off x="2312474" y="436975"/>
          <a:ext cx="3942091" cy="3942091"/>
        </a:xfrm>
        <a:custGeom>
          <a:avLst/>
          <a:gdLst/>
          <a:ahLst/>
          <a:cxnLst/>
          <a:rect l="0" t="0" r="0" b="0"/>
          <a:pathLst>
            <a:path>
              <a:moveTo>
                <a:pt x="2575625" y="3847080"/>
              </a:moveTo>
              <a:arcTo wR="1971045" hR="1971045" stAng="4328262" swAng="1543041"/>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DA6E6AE-005E-4C7D-B0A8-03433F0F690B}">
      <dsp:nvSpPr>
        <dsp:cNvPr id="0" name=""/>
        <dsp:cNvSpPr/>
      </dsp:nvSpPr>
      <dsp:spPr>
        <a:xfrm>
          <a:off x="1571615" y="3314524"/>
          <a:ext cx="2423755" cy="987130"/>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Formative Assessment/Evaluation</a:t>
          </a:r>
          <a:endParaRPr lang="en-US" sz="1500" b="1" kern="1200" dirty="0">
            <a:solidFill>
              <a:schemeClr val="tx2"/>
            </a:solidFill>
            <a:effectLst>
              <a:outerShdw blurRad="38100" dist="38100" dir="2700000" algn="tl">
                <a:srgbClr val="000000">
                  <a:alpha val="43137"/>
                </a:srgbClr>
              </a:outerShdw>
            </a:effectLst>
          </a:endParaRPr>
        </a:p>
      </dsp:txBody>
      <dsp:txXfrm>
        <a:off x="1619803" y="3362712"/>
        <a:ext cx="2327379" cy="890754"/>
      </dsp:txXfrm>
    </dsp:sp>
    <dsp:sp modelId="{394C79C9-F92A-4909-8A36-04C182B952D3}">
      <dsp:nvSpPr>
        <dsp:cNvPr id="0" name=""/>
        <dsp:cNvSpPr/>
      </dsp:nvSpPr>
      <dsp:spPr>
        <a:xfrm>
          <a:off x="2112829" y="288781"/>
          <a:ext cx="3942091" cy="3942091"/>
        </a:xfrm>
        <a:custGeom>
          <a:avLst/>
          <a:gdLst/>
          <a:ahLst/>
          <a:cxnLst/>
          <a:rect l="0" t="0" r="0" b="0"/>
          <a:pathLst>
            <a:path>
              <a:moveTo>
                <a:pt x="206732" y="2849806"/>
              </a:moveTo>
              <a:arcTo wR="1971045" hR="1971045" stAng="9211395" swAng="1077136"/>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 modelId="{61A9D7E5-BD69-4327-BE26-CC651E250F55}">
      <dsp:nvSpPr>
        <dsp:cNvPr id="0" name=""/>
        <dsp:cNvSpPr/>
      </dsp:nvSpPr>
      <dsp:spPr>
        <a:xfrm>
          <a:off x="1120574" y="1363856"/>
          <a:ext cx="2174892" cy="987130"/>
        </a:xfrm>
        <a:prstGeom prst="roundRect">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chemeClr val="tx2"/>
              </a:solidFill>
              <a:effectLst>
                <a:outerShdw blurRad="38100" dist="38100" dir="2700000" algn="tl">
                  <a:srgbClr val="000000">
                    <a:alpha val="43137"/>
                  </a:srgbClr>
                </a:outerShdw>
              </a:effectLst>
            </a:rPr>
            <a:t>Summative Evaluation</a:t>
          </a:r>
          <a:endParaRPr lang="en-US" sz="1500" b="1" kern="1200" dirty="0">
            <a:solidFill>
              <a:schemeClr val="tx2"/>
            </a:solidFill>
            <a:effectLst>
              <a:outerShdw blurRad="38100" dist="38100" dir="2700000" algn="tl">
                <a:srgbClr val="000000">
                  <a:alpha val="43137"/>
                </a:srgbClr>
              </a:outerShdw>
            </a:effectLst>
          </a:endParaRPr>
        </a:p>
      </dsp:txBody>
      <dsp:txXfrm>
        <a:off x="1168762" y="1412044"/>
        <a:ext cx="2078516" cy="890754"/>
      </dsp:txXfrm>
    </dsp:sp>
    <dsp:sp modelId="{54665AA4-FFE4-4107-8D1A-47D18C72B649}">
      <dsp:nvSpPr>
        <dsp:cNvPr id="0" name=""/>
        <dsp:cNvSpPr/>
      </dsp:nvSpPr>
      <dsp:spPr>
        <a:xfrm>
          <a:off x="2111550" y="495463"/>
          <a:ext cx="3942091" cy="3942091"/>
        </a:xfrm>
        <a:custGeom>
          <a:avLst/>
          <a:gdLst/>
          <a:ahLst/>
          <a:cxnLst/>
          <a:rect l="0" t="0" r="0" b="0"/>
          <a:pathLst>
            <a:path>
              <a:moveTo>
                <a:pt x="403303" y="776388"/>
              </a:moveTo>
              <a:arcTo wR="1971045" hR="1971045" stAng="13038496" swAng="596029"/>
            </a:path>
          </a:pathLst>
        </a:custGeom>
        <a:noFill/>
        <a:ln w="63500" cap="flat" cmpd="sng" algn="ctr">
          <a:solidFill>
            <a:schemeClr val="accent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3550"/>
          </a:xfrm>
          <a:prstGeom prst="rect">
            <a:avLst/>
          </a:prstGeom>
          <a:noFill/>
          <a:ln w="9525">
            <a:noFill/>
            <a:miter lim="800000"/>
            <a:headEnd/>
            <a:tailEnd/>
          </a:ln>
        </p:spPr>
        <p:txBody>
          <a:bodyPr vert="horz" wrap="square" lIns="92341" tIns="46169" rIns="92341" bIns="46169" numCol="1" anchor="t" anchorCtr="0" compatLnSpc="1">
            <a:prstTxWarp prst="textNoShape">
              <a:avLst/>
            </a:prstTxWarp>
          </a:bodyPr>
          <a:lstStyle>
            <a:lvl1pPr defTabSz="920750">
              <a:defRPr sz="1200">
                <a:latin typeface="Calibri" charset="0"/>
                <a:ea typeface="Arial" charset="0"/>
                <a:cs typeface="Arial" charset="0"/>
              </a:defRPr>
            </a:lvl1pPr>
          </a:lstStyle>
          <a:p>
            <a:pPr>
              <a:defRPr/>
            </a:pPr>
            <a:r>
              <a:rPr lang="en-US"/>
              <a:t>Supporting Effective Teaching </a:t>
            </a:r>
          </a:p>
          <a:p>
            <a:pPr>
              <a:defRPr/>
            </a:pPr>
            <a:r>
              <a:rPr lang="en-US"/>
              <a:t>Through Educator Evaluation in BPS</a:t>
            </a:r>
          </a:p>
        </p:txBody>
      </p:sp>
      <p:sp>
        <p:nvSpPr>
          <p:cNvPr id="4" name="Footer Placeholder 3"/>
          <p:cNvSpPr>
            <a:spLocks noGrp="1"/>
          </p:cNvSpPr>
          <p:nvPr>
            <p:ph type="ftr" sz="quarter" idx="2"/>
          </p:nvPr>
        </p:nvSpPr>
        <p:spPr bwMode="auto">
          <a:xfrm>
            <a:off x="0" y="8831263"/>
            <a:ext cx="2971800" cy="463550"/>
          </a:xfrm>
          <a:prstGeom prst="rect">
            <a:avLst/>
          </a:prstGeom>
          <a:noFill/>
          <a:ln w="9525">
            <a:noFill/>
            <a:miter lim="800000"/>
            <a:headEnd/>
            <a:tailEnd/>
          </a:ln>
        </p:spPr>
        <p:txBody>
          <a:bodyPr vert="horz" wrap="square" lIns="92341" tIns="46169" rIns="92341" bIns="46169" numCol="1" anchor="b" anchorCtr="0" compatLnSpc="1">
            <a:prstTxWarp prst="textNoShape">
              <a:avLst/>
            </a:prstTxWarp>
          </a:bodyPr>
          <a:lstStyle>
            <a:lvl1pPr defTabSz="920750">
              <a:defRPr sz="1200">
                <a:latin typeface="Calibri" charset="0"/>
                <a:ea typeface="Arial" charset="0"/>
                <a:cs typeface="Arial" charset="0"/>
              </a:defRPr>
            </a:lvl1pPr>
          </a:lstStyle>
          <a:p>
            <a:pPr>
              <a:defRPr/>
            </a:pPr>
            <a:endParaRPr lang="en-US"/>
          </a:p>
        </p:txBody>
      </p:sp>
      <p:sp>
        <p:nvSpPr>
          <p:cNvPr id="5" name="Slide Number Placeholder 4"/>
          <p:cNvSpPr>
            <a:spLocks noGrp="1"/>
          </p:cNvSpPr>
          <p:nvPr>
            <p:ph type="sldNum" sz="quarter" idx="3"/>
          </p:nvPr>
        </p:nvSpPr>
        <p:spPr bwMode="auto">
          <a:xfrm>
            <a:off x="3884613" y="8831263"/>
            <a:ext cx="2971800" cy="463550"/>
          </a:xfrm>
          <a:prstGeom prst="rect">
            <a:avLst/>
          </a:prstGeom>
          <a:noFill/>
          <a:ln w="9525">
            <a:noFill/>
            <a:miter lim="800000"/>
            <a:headEnd/>
            <a:tailEnd/>
          </a:ln>
        </p:spPr>
        <p:txBody>
          <a:bodyPr vert="horz" wrap="square" lIns="92341" tIns="46169" rIns="92341" bIns="46169" numCol="1" anchor="b" anchorCtr="0" compatLnSpc="1">
            <a:prstTxWarp prst="textNoShape">
              <a:avLst/>
            </a:prstTxWarp>
          </a:bodyPr>
          <a:lstStyle>
            <a:lvl1pPr algn="r" defTabSz="919163">
              <a:defRPr sz="1200">
                <a:latin typeface="Calibri" pitchFamily="34" charset="0"/>
              </a:defRPr>
            </a:lvl1pPr>
          </a:lstStyle>
          <a:p>
            <a:pPr>
              <a:defRPr/>
            </a:pPr>
            <a:fld id="{9B678696-CF33-4400-8961-EC7845D3EF90}" type="slidenum">
              <a:rPr lang="en-US"/>
              <a:pPr>
                <a:defRPr/>
              </a:pPr>
              <a:t>‹#›</a:t>
            </a:fld>
            <a:endParaRPr lang="en-US"/>
          </a:p>
        </p:txBody>
      </p:sp>
    </p:spTree>
    <p:extLst>
      <p:ext uri="{BB962C8B-B14F-4D97-AF65-F5344CB8AC3E}">
        <p14:creationId xmlns:p14="http://schemas.microsoft.com/office/powerpoint/2010/main" val="2966445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5138"/>
          </a:xfrm>
          <a:prstGeom prst="rect">
            <a:avLst/>
          </a:prstGeom>
          <a:noFill/>
          <a:ln w="9525">
            <a:noFill/>
            <a:miter lim="800000"/>
            <a:headEnd/>
            <a:tailEnd/>
          </a:ln>
        </p:spPr>
        <p:txBody>
          <a:bodyPr vert="horz" wrap="square" lIns="93873" tIns="46936" rIns="93873" bIns="46936" numCol="1" anchor="t" anchorCtr="0" compatLnSpc="1">
            <a:prstTxWarp prst="textNoShape">
              <a:avLst/>
            </a:prstTxWarp>
          </a:bodyPr>
          <a:lstStyle>
            <a:lvl1pPr defTabSz="920750">
              <a:defRPr sz="1200">
                <a:latin typeface="Calibri" charset="0"/>
                <a:ea typeface="Arial" charset="0"/>
                <a:cs typeface="Arial" charset="0"/>
              </a:defRPr>
            </a:lvl1pPr>
          </a:lstStyle>
          <a:p>
            <a:pPr>
              <a:defRPr/>
            </a:pPr>
            <a:r>
              <a:rPr lang="en-US"/>
              <a:t>East Boston High Schools</a:t>
            </a:r>
          </a:p>
        </p:txBody>
      </p:sp>
      <p:sp>
        <p:nvSpPr>
          <p:cNvPr id="3" name="Date Placeholder 2"/>
          <p:cNvSpPr>
            <a:spLocks noGrp="1"/>
          </p:cNvSpPr>
          <p:nvPr>
            <p:ph type="dt" idx="1"/>
          </p:nvPr>
        </p:nvSpPr>
        <p:spPr bwMode="auto">
          <a:xfrm>
            <a:off x="3884613" y="0"/>
            <a:ext cx="2971800" cy="465138"/>
          </a:xfrm>
          <a:prstGeom prst="rect">
            <a:avLst/>
          </a:prstGeom>
          <a:noFill/>
          <a:ln w="9525">
            <a:noFill/>
            <a:miter lim="800000"/>
            <a:headEnd/>
            <a:tailEnd/>
          </a:ln>
        </p:spPr>
        <p:txBody>
          <a:bodyPr vert="horz" wrap="square" lIns="93873" tIns="46936" rIns="93873" bIns="46936" numCol="1" anchor="t" anchorCtr="0" compatLnSpc="1">
            <a:prstTxWarp prst="textNoShape">
              <a:avLst/>
            </a:prstTxWarp>
          </a:bodyPr>
          <a:lstStyle>
            <a:lvl1pPr algn="r" defTabSz="919163">
              <a:defRPr sz="1200">
                <a:latin typeface="Calibri" pitchFamily="34" charset="0"/>
              </a:defRPr>
            </a:lvl1pPr>
          </a:lstStyle>
          <a:p>
            <a:pPr>
              <a:defRPr/>
            </a:pPr>
            <a:fld id="{CC3D65C3-4D67-4EA2-A6D6-65CF9CF8B6E4}" type="datetime1">
              <a:rPr lang="en-US"/>
              <a:pPr>
                <a:defRPr/>
              </a:pPr>
              <a:t>8/15/2012</a:t>
            </a:fld>
            <a:endParaRPr lang="en-US"/>
          </a:p>
        </p:txBody>
      </p:sp>
      <p:sp>
        <p:nvSpPr>
          <p:cNvPr id="4" name="Slide Image Placeholder 3"/>
          <p:cNvSpPr>
            <a:spLocks noGrp="1" noRot="1" noChangeAspect="1"/>
          </p:cNvSpPr>
          <p:nvPr>
            <p:ph type="sldImg" idx="2"/>
          </p:nvPr>
        </p:nvSpPr>
        <p:spPr bwMode="auto">
          <a:xfrm>
            <a:off x="1108075" y="698500"/>
            <a:ext cx="4643438" cy="3484563"/>
          </a:xfrm>
          <a:prstGeom prst="rect">
            <a:avLst/>
          </a:prstGeom>
          <a:noFill/>
          <a:ln w="12700">
            <a:solidFill>
              <a:srgbClr val="000000"/>
            </a:solidFill>
            <a:miter lim="800000"/>
            <a:headEnd/>
            <a:tailEnd/>
          </a:ln>
        </p:spPr>
        <p:txBody>
          <a:bodyPr vert="horz" wrap="square" lIns="92441" tIns="46219" rIns="92441" bIns="46219" numCol="1" anchor="ctr" anchorCtr="0" compatLnSpc="1">
            <a:prstTxWarp prst="textNoShape">
              <a:avLst/>
            </a:prstTxWarp>
          </a:bodyPr>
          <a:lstStyle/>
          <a:p>
            <a:pPr lvl="0"/>
            <a:r>
              <a:rPr lang="en-US" noProof="0" dirty="0" smtClean="0"/>
              <a:t>    </a:t>
            </a:r>
            <a:endParaRPr lang="en-US" noProof="0" dirty="0"/>
          </a:p>
        </p:txBody>
      </p:sp>
      <p:sp>
        <p:nvSpPr>
          <p:cNvPr id="6" name="Footer Placeholder 5"/>
          <p:cNvSpPr>
            <a:spLocks noGrp="1"/>
          </p:cNvSpPr>
          <p:nvPr>
            <p:ph type="ftr" sz="quarter" idx="4"/>
          </p:nvPr>
        </p:nvSpPr>
        <p:spPr bwMode="auto">
          <a:xfrm>
            <a:off x="0" y="8829675"/>
            <a:ext cx="2971800" cy="465138"/>
          </a:xfrm>
          <a:prstGeom prst="rect">
            <a:avLst/>
          </a:prstGeom>
          <a:noFill/>
          <a:ln w="9525">
            <a:noFill/>
            <a:miter lim="800000"/>
            <a:headEnd/>
            <a:tailEnd/>
          </a:ln>
        </p:spPr>
        <p:txBody>
          <a:bodyPr vert="horz" wrap="square" lIns="93873" tIns="46936" rIns="93873" bIns="46936" numCol="1" anchor="b" anchorCtr="0" compatLnSpc="1">
            <a:prstTxWarp prst="textNoShape">
              <a:avLst/>
            </a:prstTxWarp>
          </a:bodyPr>
          <a:lstStyle>
            <a:lvl1pPr defTabSz="920750">
              <a:defRPr sz="1200">
                <a:latin typeface="Calibri" charset="0"/>
                <a:ea typeface="Arial" charset="0"/>
                <a:cs typeface="Arial" charset="0"/>
              </a:defRPr>
            </a:lvl1pPr>
          </a:lstStyle>
          <a:p>
            <a:pPr>
              <a:defRPr/>
            </a:pPr>
            <a:endParaRPr lang="en-US"/>
          </a:p>
        </p:txBody>
      </p:sp>
      <p:sp>
        <p:nvSpPr>
          <p:cNvPr id="7" name="Slide Number Placeholder 6"/>
          <p:cNvSpPr>
            <a:spLocks noGrp="1"/>
          </p:cNvSpPr>
          <p:nvPr>
            <p:ph type="sldNum" sz="quarter" idx="5"/>
          </p:nvPr>
        </p:nvSpPr>
        <p:spPr bwMode="auto">
          <a:xfrm>
            <a:off x="3884613" y="8829675"/>
            <a:ext cx="2971800" cy="465138"/>
          </a:xfrm>
          <a:prstGeom prst="rect">
            <a:avLst/>
          </a:prstGeom>
          <a:noFill/>
          <a:ln w="9525">
            <a:noFill/>
            <a:miter lim="800000"/>
            <a:headEnd/>
            <a:tailEnd/>
          </a:ln>
        </p:spPr>
        <p:txBody>
          <a:bodyPr vert="horz" wrap="square" lIns="93873" tIns="46936" rIns="93873" bIns="46936" numCol="1" anchor="b" anchorCtr="0" compatLnSpc="1">
            <a:prstTxWarp prst="textNoShape">
              <a:avLst/>
            </a:prstTxWarp>
          </a:bodyPr>
          <a:lstStyle>
            <a:lvl1pPr algn="r" defTabSz="919163">
              <a:defRPr sz="1200">
                <a:latin typeface="Calibri" pitchFamily="34" charset="0"/>
              </a:defRPr>
            </a:lvl1pPr>
          </a:lstStyle>
          <a:p>
            <a:pPr>
              <a:defRPr/>
            </a:pPr>
            <a:fld id="{A6EDBEB5-97CC-46A3-A3F3-CA3DCC5F3492}" type="slidenum">
              <a:rPr lang="en-US"/>
              <a:pPr>
                <a:defRPr/>
              </a:pPr>
              <a:t>‹#›</a:t>
            </a:fld>
            <a:endParaRPr lang="en-US"/>
          </a:p>
        </p:txBody>
      </p:sp>
    </p:spTree>
    <p:extLst>
      <p:ext uri="{BB962C8B-B14F-4D97-AF65-F5344CB8AC3E}">
        <p14:creationId xmlns:p14="http://schemas.microsoft.com/office/powerpoint/2010/main" val="2244529495"/>
      </p:ext>
    </p:extLst>
  </p:cSld>
  <p:clrMap bg1="lt1" tx1="dk1" bg2="lt2" tx2="dk2" accent1="accent1" accent2="accent2" accent3="accent3" accent4="accent4" accent5="accent5" accent6="accent6" hlink="hlink" folHlink="folHlink"/>
  <p:notesStyle>
    <a:lvl1pPr algn="l" defTabSz="912706"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5560"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2706"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69852"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7000" indent="1588" algn="l" defTabSz="912706"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5635" algn="l" defTabSz="914253" rtl="0" eaLnBrk="1" latinLnBrk="0" hangingPunct="1">
      <a:defRPr sz="1200" kern="1200">
        <a:solidFill>
          <a:schemeClr val="tx1"/>
        </a:solidFill>
        <a:latin typeface="+mn-lt"/>
        <a:ea typeface="+mn-ea"/>
        <a:cs typeface="+mn-cs"/>
      </a:defRPr>
    </a:lvl6pPr>
    <a:lvl7pPr marL="2742761" algn="l" defTabSz="914253" rtl="0" eaLnBrk="1" latinLnBrk="0" hangingPunct="1">
      <a:defRPr sz="1200" kern="1200">
        <a:solidFill>
          <a:schemeClr val="tx1"/>
        </a:solidFill>
        <a:latin typeface="+mn-lt"/>
        <a:ea typeface="+mn-ea"/>
        <a:cs typeface="+mn-cs"/>
      </a:defRPr>
    </a:lvl7pPr>
    <a:lvl8pPr marL="3199888" algn="l" defTabSz="914253" rtl="0" eaLnBrk="1" latinLnBrk="0" hangingPunct="1">
      <a:defRPr sz="1200" kern="1200">
        <a:solidFill>
          <a:schemeClr val="tx1"/>
        </a:solidFill>
        <a:latin typeface="+mn-lt"/>
        <a:ea typeface="+mn-ea"/>
        <a:cs typeface="+mn-cs"/>
      </a:defRPr>
    </a:lvl8pPr>
    <a:lvl9pPr marL="3657014" algn="l" defTabSz="9142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dirty="0" smtClean="0">
              <a:solidFill>
                <a:srgbClr val="FF0000"/>
              </a:solidFill>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600">
                <a:solidFill>
                  <a:schemeClr val="tx1"/>
                </a:solidFill>
                <a:latin typeface="Arial" charset="0"/>
                <a:ea typeface="ＭＳ Ｐゴシック" charset="-128"/>
              </a:defRPr>
            </a:lvl1pPr>
            <a:lvl2pPr marL="742950" indent="-285750" defTabSz="917575" eaLnBrk="0" hangingPunct="0">
              <a:defRPr sz="1600">
                <a:solidFill>
                  <a:schemeClr val="tx1"/>
                </a:solidFill>
                <a:latin typeface="Arial" charset="0"/>
                <a:ea typeface="ＭＳ Ｐゴシック" charset="-128"/>
              </a:defRPr>
            </a:lvl2pPr>
            <a:lvl3pPr marL="1143000" indent="-228600" defTabSz="917575" eaLnBrk="0" hangingPunct="0">
              <a:defRPr sz="1600">
                <a:solidFill>
                  <a:schemeClr val="tx1"/>
                </a:solidFill>
                <a:latin typeface="Arial" charset="0"/>
                <a:ea typeface="ＭＳ Ｐゴシック" charset="-128"/>
              </a:defRPr>
            </a:lvl3pPr>
            <a:lvl4pPr marL="1600200" indent="-228600" defTabSz="917575" eaLnBrk="0" hangingPunct="0">
              <a:defRPr sz="1600">
                <a:solidFill>
                  <a:schemeClr val="tx1"/>
                </a:solidFill>
                <a:latin typeface="Arial" charset="0"/>
                <a:ea typeface="ＭＳ Ｐゴシック" charset="-128"/>
              </a:defRPr>
            </a:lvl4pPr>
            <a:lvl5pPr marL="2057400" indent="-228600" defTabSz="917575" eaLnBrk="0" hangingPunct="0">
              <a:defRPr sz="1600">
                <a:solidFill>
                  <a:schemeClr val="tx1"/>
                </a:solidFill>
                <a:latin typeface="Arial" charset="0"/>
                <a:ea typeface="ＭＳ Ｐゴシック" charset="-128"/>
              </a:defRPr>
            </a:lvl5pPr>
            <a:lvl6pPr marL="2514600" indent="-228600" defTabSz="917575"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7575"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7575"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7575"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2808DD2C-B9D3-42A9-91D1-520ECBA80221}" type="slidenum">
              <a:rPr lang="en-US" sz="1200" smtClean="0">
                <a:latin typeface="Calibri" pitchFamily="34" charset="0"/>
              </a:rPr>
              <a:pPr eaLnBrk="1" hangingPunct="1"/>
              <a:t>1</a:t>
            </a:fld>
            <a:endParaRPr lang="en-US" sz="1200"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8704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6C54BF5-1F32-42B1-A368-8A1DE7D295C3}" type="slidenum">
              <a:rPr lang="en-US" sz="1200">
                <a:latin typeface="Calibri" pitchFamily="34" charset="0"/>
              </a:rPr>
              <a:pPr algn="r" eaLnBrk="1" hangingPunct="1"/>
              <a:t>10</a:t>
            </a:fld>
            <a:endParaRPr lang="en-US"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lstStyle/>
          <a:p>
            <a:r>
              <a:rPr lang="en-US" b="0" dirty="0" smtClean="0"/>
              <a:t>Many educator evaluation systems can start to look like this</a:t>
            </a:r>
          </a:p>
          <a:p>
            <a:r>
              <a:rPr lang="en-US" b="0" dirty="0" smtClean="0"/>
              <a:t>This is not the fault of the teacher or evaluator – usually a result of flaws within the system itself</a:t>
            </a:r>
          </a:p>
          <a:p>
            <a:r>
              <a:rPr lang="en-US" b="0" dirty="0" smtClean="0"/>
              <a:t>The new evaluation system seeks to fix these flaws</a:t>
            </a:r>
          </a:p>
          <a:p>
            <a:r>
              <a:rPr lang="en-US" b="0" dirty="0" smtClean="0"/>
              <a:t>What’s new – 3 key elements</a:t>
            </a:r>
            <a:endParaRPr lang="en-US" b="0" dirty="0" smtClean="0">
              <a:solidFill>
                <a:schemeClr val="accent2"/>
              </a:solidFill>
            </a:endParaRPr>
          </a:p>
          <a:p>
            <a:endParaRPr lang="en-US" dirty="0" smtClean="0"/>
          </a:p>
        </p:txBody>
      </p:sp>
      <p:sp>
        <p:nvSpPr>
          <p:cNvPr id="93188"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nchor="b"/>
          <a:lstStyle>
            <a:lvl1pPr defTabSz="928688" eaLnBrk="0" hangingPunct="0">
              <a:defRPr sz="1600">
                <a:solidFill>
                  <a:schemeClr val="tx1"/>
                </a:solidFill>
                <a:latin typeface="Arial" charset="0"/>
                <a:ea typeface="ＭＳ Ｐゴシック" charset="-128"/>
              </a:defRPr>
            </a:lvl1pPr>
            <a:lvl2pPr marL="742950" indent="-285750" defTabSz="928688" eaLnBrk="0" hangingPunct="0">
              <a:defRPr sz="1600">
                <a:solidFill>
                  <a:schemeClr val="tx1"/>
                </a:solidFill>
                <a:latin typeface="Arial" charset="0"/>
                <a:ea typeface="ＭＳ Ｐゴシック" charset="-128"/>
              </a:defRPr>
            </a:lvl2pPr>
            <a:lvl3pPr marL="1143000" indent="-228600" defTabSz="928688" eaLnBrk="0" hangingPunct="0">
              <a:defRPr sz="1600">
                <a:solidFill>
                  <a:schemeClr val="tx1"/>
                </a:solidFill>
                <a:latin typeface="Arial" charset="0"/>
                <a:ea typeface="ＭＳ Ｐゴシック" charset="-128"/>
              </a:defRPr>
            </a:lvl3pPr>
            <a:lvl4pPr marL="1600200" indent="-228600" defTabSz="928688" eaLnBrk="0" hangingPunct="0">
              <a:defRPr sz="1600">
                <a:solidFill>
                  <a:schemeClr val="tx1"/>
                </a:solidFill>
                <a:latin typeface="Arial" charset="0"/>
                <a:ea typeface="ＭＳ Ｐゴシック" charset="-128"/>
              </a:defRPr>
            </a:lvl4pPr>
            <a:lvl5pPr marL="2057400" indent="-228600" defTabSz="928688" eaLnBrk="0" hangingPunct="0">
              <a:defRPr sz="1600">
                <a:solidFill>
                  <a:schemeClr val="tx1"/>
                </a:solidFill>
                <a:latin typeface="Arial" charset="0"/>
                <a:ea typeface="ＭＳ Ｐゴシック" charset="-128"/>
              </a:defRPr>
            </a:lvl5pPr>
            <a:lvl6pPr marL="2514600" indent="-228600" defTabSz="928688"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28688"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28688"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28688"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8F00E7FE-CDBA-4C37-8D9D-1AF67EDF50C1}" type="slidenum">
              <a:rPr lang="en-US" sz="1200"/>
              <a:pPr algn="r" eaLnBrk="1" hangingPunct="1"/>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i="0" dirty="0" smtClean="0"/>
          </a:p>
          <a:p>
            <a:pPr marL="0" indent="0">
              <a:buFont typeface="Arial" pitchFamily="34" charset="0"/>
              <a:buNone/>
            </a:pPr>
            <a:r>
              <a:rPr lang="en-US" b="0" i="0" dirty="0" smtClean="0">
                <a:effectLst>
                  <a:outerShdw blurRad="38100" dist="38100" dir="2700000" algn="tl">
                    <a:srgbClr val="C0C0C0"/>
                  </a:outerShdw>
                </a:effectLst>
              </a:rPr>
              <a:t>*Denotes priority standard(s) on which to focus.</a:t>
            </a:r>
          </a:p>
          <a:p>
            <a:pPr marL="0" indent="0">
              <a:buFont typeface="Arial" pitchFamily="34" charset="0"/>
              <a:buNone/>
            </a:pPr>
            <a:endParaRPr lang="en-US" b="0" i="0" dirty="0" smtClean="0">
              <a:effectLst>
                <a:outerShdw blurRad="38100" dist="38100" dir="2700000" algn="tl">
                  <a:srgbClr val="C0C0C0"/>
                </a:outerShdw>
              </a:effectLst>
            </a:endParaRPr>
          </a:p>
          <a:p>
            <a:r>
              <a:rPr lang="en-US" b="0" i="0" dirty="0" smtClean="0">
                <a:effectLst>
                  <a:outerShdw blurRad="38100" dist="38100" dir="2700000" algn="tl">
                    <a:srgbClr val="C0C0C0"/>
                  </a:outerShdw>
                </a:effectLst>
              </a:rPr>
              <a:t>Educators must be rated proficient  on these standards in order to earn an overall performance rating of proficient.</a:t>
            </a:r>
            <a:endParaRPr lang="en-US" b="0" i="0" dirty="0" smtClean="0">
              <a:solidFill>
                <a:schemeClr val="accent2"/>
              </a:solidFill>
              <a:effectLst>
                <a:outerShdw blurRad="38100" dist="38100" dir="2700000" algn="tl">
                  <a:srgbClr val="C0C0C0"/>
                </a:outerShdw>
              </a:effectLst>
            </a:endParaRPr>
          </a:p>
          <a:p>
            <a:pPr>
              <a:buClr>
                <a:srgbClr val="334B9C"/>
              </a:buClr>
            </a:pPr>
            <a:endParaRPr lang="en-US" sz="1000" dirty="0" smtClean="0">
              <a:latin typeface="Trebuchet MS" pitchFamily="34" charset="0"/>
              <a:cs typeface="Arial" charset="0"/>
              <a:sym typeface="Lucida Grande" charset="0"/>
            </a:endParaRPr>
          </a:p>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Enables us to see variation</a:t>
            </a:r>
          </a:p>
          <a:p>
            <a:endParaRPr lang="en-US" dirty="0" smtClean="0"/>
          </a:p>
          <a:p>
            <a:r>
              <a:rPr lang="en-US" dirty="0" smtClean="0"/>
              <a:t>Enables us to see excellence: Depends on the way you use these categories</a:t>
            </a:r>
          </a:p>
          <a:p>
            <a:endParaRPr lang="en-US" dirty="0" smtClean="0"/>
          </a:p>
          <a:p>
            <a:r>
              <a:rPr lang="en-US" dirty="0" smtClean="0"/>
              <a:t>Note: Needs improvement is still within “meets standard”</a:t>
            </a:r>
          </a:p>
          <a:p>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54F32689-FFE8-499E-AF0C-DB3E80E63861}" type="slidenum">
              <a:rPr lang="en-US" sz="1200" smtClean="0">
                <a:latin typeface="Calibri" pitchFamily="34" charset="0"/>
              </a:rPr>
              <a:pPr eaLnBrk="1" hangingPunct="1"/>
              <a:t>13</a:t>
            </a:fld>
            <a:endParaRPr lang="en-US" sz="1200" smtClean="0">
              <a:latin typeface="Calibri" pitchFamily="34" charset="0"/>
            </a:endParaRPr>
          </a:p>
        </p:txBody>
      </p:sp>
      <p:sp>
        <p:nvSpPr>
          <p:cNvPr id="4915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600">
                <a:solidFill>
                  <a:schemeClr val="tx1"/>
                </a:solidFill>
                <a:latin typeface="Arial" charset="0"/>
                <a:ea typeface="ＭＳ Ｐゴシック" charset="-128"/>
              </a:defRPr>
            </a:lvl1pPr>
            <a:lvl2pPr marL="742950" indent="-285750" defTabSz="920750" eaLnBrk="0" hangingPunct="0">
              <a:defRPr sz="1600">
                <a:solidFill>
                  <a:schemeClr val="tx1"/>
                </a:solidFill>
                <a:latin typeface="Arial" charset="0"/>
                <a:ea typeface="ＭＳ Ｐゴシック" charset="-128"/>
              </a:defRPr>
            </a:lvl2pPr>
            <a:lvl3pPr marL="1143000" indent="-228600" defTabSz="920750" eaLnBrk="0" hangingPunct="0">
              <a:defRPr sz="1600">
                <a:solidFill>
                  <a:schemeClr val="tx1"/>
                </a:solidFill>
                <a:latin typeface="Arial" charset="0"/>
                <a:ea typeface="ＭＳ Ｐゴシック" charset="-128"/>
              </a:defRPr>
            </a:lvl3pPr>
            <a:lvl4pPr marL="1600200" indent="-228600" defTabSz="920750" eaLnBrk="0" hangingPunct="0">
              <a:defRPr sz="1600">
                <a:solidFill>
                  <a:schemeClr val="tx1"/>
                </a:solidFill>
                <a:latin typeface="Arial" charset="0"/>
                <a:ea typeface="ＭＳ Ｐゴシック" charset="-128"/>
              </a:defRPr>
            </a:lvl4pPr>
            <a:lvl5pPr marL="2057400" indent="-228600" defTabSz="920750" eaLnBrk="0" hangingPunct="0">
              <a:defRPr sz="1600">
                <a:solidFill>
                  <a:schemeClr val="tx1"/>
                </a:solidFill>
                <a:latin typeface="Arial" charset="0"/>
                <a:ea typeface="ＭＳ Ｐゴシック" charset="-128"/>
              </a:defRPr>
            </a:lvl5pPr>
            <a:lvl6pPr marL="2514600" indent="-228600" defTabSz="920750"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20750"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20750"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2075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r>
              <a:rPr lang="en-US" sz="1200" smtClean="0">
                <a:latin typeface="Calibri" pitchFamily="34" charset="0"/>
              </a:rPr>
              <a:t>Grew/Mozart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lstStyle/>
          <a:p>
            <a:r>
              <a:rPr lang="en-US" b="0" i="0" dirty="0" smtClean="0"/>
              <a:t>5-Step cycle for all educators in licensed positions</a:t>
            </a:r>
          </a:p>
        </p:txBody>
      </p:sp>
      <p:sp>
        <p:nvSpPr>
          <p:cNvPr id="8909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nchor="b"/>
          <a:lstStyle>
            <a:lvl1pPr defTabSz="928688" eaLnBrk="0" hangingPunct="0">
              <a:defRPr sz="1600">
                <a:solidFill>
                  <a:schemeClr val="tx1"/>
                </a:solidFill>
                <a:latin typeface="Arial" charset="0"/>
                <a:ea typeface="ＭＳ Ｐゴシック" charset="-128"/>
              </a:defRPr>
            </a:lvl1pPr>
            <a:lvl2pPr marL="742950" indent="-285750" defTabSz="928688" eaLnBrk="0" hangingPunct="0">
              <a:defRPr sz="1600">
                <a:solidFill>
                  <a:schemeClr val="tx1"/>
                </a:solidFill>
                <a:latin typeface="Arial" charset="0"/>
                <a:ea typeface="ＭＳ Ｐゴシック" charset="-128"/>
              </a:defRPr>
            </a:lvl2pPr>
            <a:lvl3pPr marL="1143000" indent="-228600" defTabSz="928688" eaLnBrk="0" hangingPunct="0">
              <a:defRPr sz="1600">
                <a:solidFill>
                  <a:schemeClr val="tx1"/>
                </a:solidFill>
                <a:latin typeface="Arial" charset="0"/>
                <a:ea typeface="ＭＳ Ｐゴシック" charset="-128"/>
              </a:defRPr>
            </a:lvl3pPr>
            <a:lvl4pPr marL="1600200" indent="-228600" defTabSz="928688" eaLnBrk="0" hangingPunct="0">
              <a:defRPr sz="1600">
                <a:solidFill>
                  <a:schemeClr val="tx1"/>
                </a:solidFill>
                <a:latin typeface="Arial" charset="0"/>
                <a:ea typeface="ＭＳ Ｐゴシック" charset="-128"/>
              </a:defRPr>
            </a:lvl4pPr>
            <a:lvl5pPr marL="2057400" indent="-228600" defTabSz="928688" eaLnBrk="0" hangingPunct="0">
              <a:defRPr sz="1600">
                <a:solidFill>
                  <a:schemeClr val="tx1"/>
                </a:solidFill>
                <a:latin typeface="Arial" charset="0"/>
                <a:ea typeface="ＭＳ Ｐゴシック" charset="-128"/>
              </a:defRPr>
            </a:lvl5pPr>
            <a:lvl6pPr marL="2514600" indent="-228600" defTabSz="928688"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28688"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28688"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28688"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738F0C0E-50B0-44A3-A1EC-9C33D6441F96}" type="slidenum">
              <a:rPr lang="en-US" sz="1200"/>
              <a:pPr algn="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9728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0EAA2FB-DAB3-4609-9476-54D72EB63135}" type="slidenum">
              <a:rPr lang="en-US" sz="1200">
                <a:latin typeface="Calibri" pitchFamily="34" charset="0"/>
              </a:rPr>
              <a:pPr algn="r" eaLnBrk="1" hangingPunct="1"/>
              <a:t>15</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813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endParaRPr lang="en-US" b="0" i="0" dirty="0" smtClean="0"/>
          </a:p>
          <a:p>
            <a:r>
              <a:rPr lang="en-US" b="0" i="0" dirty="0" smtClean="0">
                <a:effectLst>
                  <a:outerShdw blurRad="38100" dist="38100" dir="2700000" algn="tl">
                    <a:srgbClr val="C0C0C0"/>
                  </a:outerShdw>
                </a:effectLst>
              </a:rPr>
              <a:t>* Denotes priority standard(s) on which to focus.</a:t>
            </a:r>
          </a:p>
          <a:p>
            <a:endParaRPr lang="en-US" b="0" i="0" dirty="0" smtClean="0">
              <a:effectLst>
                <a:outerShdw blurRad="38100" dist="38100" dir="2700000" algn="tl">
                  <a:srgbClr val="C0C0C0"/>
                </a:outerShdw>
              </a:effectLst>
            </a:endParaRPr>
          </a:p>
          <a:p>
            <a:r>
              <a:rPr lang="en-US" b="0" i="0" dirty="0" smtClean="0">
                <a:effectLst>
                  <a:outerShdw blurRad="38100" dist="38100" dir="2700000" algn="tl">
                    <a:srgbClr val="C0C0C0"/>
                  </a:outerShdw>
                </a:effectLst>
              </a:rPr>
              <a:t>Educators must be rated proficient  on these standards in order to earn an overall performance rating of proficient.</a:t>
            </a:r>
            <a:endParaRPr lang="en-US" b="0" i="0" dirty="0" smtClean="0">
              <a:solidFill>
                <a:schemeClr val="accent2"/>
              </a:solidFill>
              <a:effectLst>
                <a:outerShdw blurRad="38100" dist="38100" dir="2700000" algn="tl">
                  <a:srgbClr val="C0C0C0"/>
                </a:outerShdw>
              </a:effectLst>
            </a:endParaRPr>
          </a:p>
          <a:p>
            <a:pPr>
              <a:buClr>
                <a:srgbClr val="334B9C"/>
              </a:buClr>
            </a:pPr>
            <a:endParaRPr lang="en-US" sz="1000" dirty="0" smtClean="0">
              <a:latin typeface="Trebuchet MS" pitchFamily="34" charset="0"/>
              <a:cs typeface="Arial" charset="0"/>
              <a:sym typeface="Lucida Grande" charset="0"/>
            </a:endParaRP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noFill/>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ea typeface="ＭＳ Ｐゴシック" pitchFamily="34" charset="-128"/>
            </a:endParaRPr>
          </a:p>
          <a:p>
            <a:r>
              <a:rPr lang="en-US" dirty="0" smtClean="0">
                <a:ea typeface="ＭＳ Ｐゴシック" pitchFamily="34" charset="-128"/>
              </a:rPr>
              <a:t>There are 4 standards and 37 indicators </a:t>
            </a:r>
          </a:p>
          <a:p>
            <a:endParaRPr lang="en-US" dirty="0" smtClean="0">
              <a:ea typeface="ＭＳ Ｐゴシック" pitchFamily="34" charset="-128"/>
            </a:endParaRPr>
          </a:p>
          <a:p>
            <a:r>
              <a:rPr lang="en-US" dirty="0" smtClean="0">
                <a:ea typeface="ＭＳ Ｐゴシック" pitchFamily="34" charset="-128"/>
              </a:rPr>
              <a:t>Can see better on the</a:t>
            </a:r>
            <a:r>
              <a:rPr lang="en-US" baseline="0" dirty="0" smtClean="0">
                <a:ea typeface="ＭＳ Ｐゴシック" pitchFamily="34" charset="-128"/>
              </a:rPr>
              <a:t> rubric handout</a:t>
            </a:r>
            <a:endParaRPr lang="en-US" dirty="0" smtClean="0">
              <a:ea typeface="ＭＳ Ｐゴシック" pitchFamily="34" charset="-128"/>
            </a:endParaRP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eaLnBrk="0" hangingPunct="0">
              <a:defRPr sz="1600">
                <a:solidFill>
                  <a:schemeClr val="tx1"/>
                </a:solidFill>
                <a:latin typeface="Arial" pitchFamily="34" charset="0"/>
                <a:cs typeface="Arial" pitchFamily="34" charset="0"/>
              </a:defRPr>
            </a:lvl1pPr>
            <a:lvl2pPr marL="742950" indent="-285750" defTabSz="917575" eaLnBrk="0" hangingPunct="0">
              <a:defRPr sz="1600">
                <a:solidFill>
                  <a:schemeClr val="tx1"/>
                </a:solidFill>
                <a:latin typeface="Arial" pitchFamily="34" charset="0"/>
                <a:cs typeface="Arial" pitchFamily="34" charset="0"/>
              </a:defRPr>
            </a:lvl2pPr>
            <a:lvl3pPr marL="1143000" indent="-228600" defTabSz="917575" eaLnBrk="0" hangingPunct="0">
              <a:defRPr sz="1600">
                <a:solidFill>
                  <a:schemeClr val="tx1"/>
                </a:solidFill>
                <a:latin typeface="Arial" pitchFamily="34" charset="0"/>
                <a:cs typeface="Arial" pitchFamily="34" charset="0"/>
              </a:defRPr>
            </a:lvl3pPr>
            <a:lvl4pPr marL="1600200" indent="-228600" defTabSz="917575" eaLnBrk="0" hangingPunct="0">
              <a:defRPr sz="1600">
                <a:solidFill>
                  <a:schemeClr val="tx1"/>
                </a:solidFill>
                <a:latin typeface="Arial" pitchFamily="34" charset="0"/>
                <a:cs typeface="Arial" pitchFamily="34" charset="0"/>
              </a:defRPr>
            </a:lvl4pPr>
            <a:lvl5pPr marL="2057400" indent="-228600" defTabSz="917575" eaLnBrk="0" hangingPunct="0">
              <a:defRPr sz="1600">
                <a:solidFill>
                  <a:schemeClr val="tx1"/>
                </a:solidFill>
                <a:latin typeface="Arial" pitchFamily="34" charset="0"/>
                <a:cs typeface="Arial" pitchFamily="34" charset="0"/>
              </a:defRPr>
            </a:lvl5pPr>
            <a:lvl6pPr marL="2514600" indent="-228600" defTabSz="917575"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defTabSz="917575"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defTabSz="917575"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defTabSz="917575" eaLnBrk="0" fontAlgn="base" hangingPunct="0">
              <a:spcBef>
                <a:spcPct val="0"/>
              </a:spcBef>
              <a:spcAft>
                <a:spcPct val="0"/>
              </a:spcAft>
              <a:defRPr sz="1600">
                <a:solidFill>
                  <a:schemeClr val="tx1"/>
                </a:solidFill>
                <a:latin typeface="Arial" pitchFamily="34" charset="0"/>
                <a:cs typeface="Arial" pitchFamily="34" charset="0"/>
              </a:defRPr>
            </a:lvl9pPr>
          </a:lstStyle>
          <a:p>
            <a:pPr eaLnBrk="1" hangingPunct="1"/>
            <a:fld id="{3E77A6F2-167E-4626-B181-3BAF9639FE8A}" type="slidenum">
              <a:rPr lang="en-US" sz="1200" smtClean="0">
                <a:latin typeface="Calibri" pitchFamily="34" charset="0"/>
                <a:ea typeface="ＭＳ Ｐゴシック" pitchFamily="34" charset="-128"/>
              </a:rPr>
              <a:pPr eaLnBrk="1" hangingPunct="1"/>
              <a:t>17</a:t>
            </a:fld>
            <a:endParaRPr lang="en-US" sz="1200" smtClean="0">
              <a:latin typeface="Calibri"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8075" y="698500"/>
            <a:ext cx="4643438" cy="3484563"/>
          </a:xfrm>
        </p:spPr>
      </p:sp>
      <p:sp>
        <p:nvSpPr>
          <p:cNvPr id="3" name="Notes Placeholder 2"/>
          <p:cNvSpPr>
            <a:spLocks noGrp="1"/>
          </p:cNvSpPr>
          <p:nvPr>
            <p:ph type="body" idx="1"/>
          </p:nvPr>
        </p:nvSpPr>
        <p:spPr>
          <a:xfrm>
            <a:off x="685800" y="4416425"/>
            <a:ext cx="5486400" cy="4183063"/>
          </a:xfrm>
          <a:prstGeom prst="rect">
            <a:avLst/>
          </a:prstGeom>
        </p:spPr>
        <p:txBody>
          <a:bodyPr/>
          <a:lstStyle/>
          <a:p>
            <a:pPr lvl="1" indent="0"/>
            <a:r>
              <a:rPr lang="en-US" dirty="0" smtClean="0">
                <a:latin typeface="Century Gothic" pitchFamily="34" charset="0"/>
              </a:rPr>
              <a:t>Standards I through IV</a:t>
            </a:r>
          </a:p>
          <a:p>
            <a:pPr lvl="1" indent="0"/>
            <a:r>
              <a:rPr lang="en-US" dirty="0" smtClean="0">
                <a:latin typeface="Century Gothic" pitchFamily="34" charset="0"/>
              </a:rPr>
              <a:t>Indicators for each standard</a:t>
            </a:r>
          </a:p>
          <a:p>
            <a:pPr lvl="1" indent="0"/>
            <a:r>
              <a:rPr lang="en-US" dirty="0" smtClean="0">
                <a:latin typeface="Century Gothic" pitchFamily="34" charset="0"/>
              </a:rPr>
              <a:t>Sub-indicators/Dimensions for each indicator</a:t>
            </a:r>
          </a:p>
          <a:p>
            <a:pPr lvl="1" indent="0"/>
            <a:r>
              <a:rPr lang="en-US" dirty="0" smtClean="0">
                <a:latin typeface="Century Gothic" pitchFamily="34" charset="0"/>
              </a:rPr>
              <a:t>Performance levels articulated</a:t>
            </a:r>
          </a:p>
          <a:p>
            <a:pPr lvl="1" indent="0"/>
            <a:r>
              <a:rPr lang="en-US" dirty="0" smtClean="0">
                <a:latin typeface="Century Gothic" pitchFamily="34" charset="0"/>
              </a:rPr>
              <a:t>Developmental v. degree?</a:t>
            </a:r>
          </a:p>
          <a:p>
            <a:endParaRPr lang="en-US" dirty="0"/>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18</a:t>
            </a:fld>
            <a:endParaRPr lang="en-US"/>
          </a:p>
        </p:txBody>
      </p:sp>
    </p:spTree>
    <p:extLst>
      <p:ext uri="{BB962C8B-B14F-4D97-AF65-F5344CB8AC3E}">
        <p14:creationId xmlns:p14="http://schemas.microsoft.com/office/powerpoint/2010/main" val="2813550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indent="0"/>
            <a:r>
              <a:rPr lang="en-US" sz="900" dirty="0" smtClean="0"/>
              <a:t>Used for:</a:t>
            </a:r>
          </a:p>
          <a:p>
            <a:pPr lvl="1" indent="0"/>
            <a:r>
              <a:rPr lang="en-US" sz="900" dirty="0" smtClean="0"/>
              <a:t>self-assessment,</a:t>
            </a:r>
            <a:r>
              <a:rPr lang="en-US" sz="900" baseline="0" dirty="0" smtClean="0"/>
              <a:t> </a:t>
            </a:r>
            <a:r>
              <a:rPr lang="en-US" sz="900" dirty="0" smtClean="0"/>
              <a:t>generating goals,</a:t>
            </a:r>
            <a:r>
              <a:rPr lang="en-US" sz="900" baseline="0" dirty="0" smtClean="0"/>
              <a:t> </a:t>
            </a:r>
            <a:r>
              <a:rPr lang="en-US" sz="900" dirty="0" smtClean="0"/>
              <a:t>observing practice,</a:t>
            </a:r>
            <a:r>
              <a:rPr lang="en-US" sz="900" baseline="0" dirty="0" smtClean="0"/>
              <a:t> </a:t>
            </a:r>
            <a:r>
              <a:rPr lang="en-US" sz="900" dirty="0" smtClean="0"/>
              <a:t>deepen shared knowledge of proficient practice</a:t>
            </a:r>
          </a:p>
          <a:p>
            <a:pPr lvl="1" indent="0"/>
            <a:endParaRPr lang="en-US" dirty="0" smtClean="0">
              <a:latin typeface="Century Gothic" pitchFamily="34" charset="0"/>
            </a:endParaRPr>
          </a:p>
          <a:p>
            <a:pPr lvl="1" indent="0"/>
            <a:r>
              <a:rPr lang="en-US" dirty="0" smtClean="0">
                <a:latin typeface="Century Gothic" pitchFamily="34" charset="0"/>
              </a:rPr>
              <a:t>Schools will prioritize certain</a:t>
            </a:r>
            <a:r>
              <a:rPr lang="en-US" baseline="0" dirty="0" smtClean="0">
                <a:latin typeface="Century Gothic" pitchFamily="34" charset="0"/>
              </a:rPr>
              <a:t> sections of the rubric</a:t>
            </a:r>
            <a:endParaRPr lang="en-US" dirty="0" smtClean="0">
              <a:latin typeface="Century Gothic" pitchFamily="34" charset="0"/>
            </a:endParaRPr>
          </a:p>
          <a:p>
            <a:pPr lvl="1" indent="0"/>
            <a:r>
              <a:rPr lang="en-US" dirty="0" smtClean="0">
                <a:latin typeface="Century Gothic" pitchFamily="34" charset="0"/>
              </a:rPr>
              <a:t>Educators will be rated along each standard</a:t>
            </a:r>
          </a:p>
          <a:p>
            <a:pPr lvl="1" indent="0"/>
            <a:endParaRPr lang="en-US" dirty="0" smtClean="0">
              <a:latin typeface="Century Gothic" pitchFamily="34" charset="0"/>
            </a:endParaRPr>
          </a:p>
          <a:p>
            <a:pPr lvl="1" indent="0"/>
            <a:endParaRPr lang="en-US" dirty="0" smtClean="0">
              <a:latin typeface="Century Gothic" pitchFamily="34" charset="0"/>
            </a:endParaRPr>
          </a:p>
          <a:p>
            <a:endParaRPr 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5CE3B522-24C8-42AC-85E2-3E68E25926AC}" type="slidenum">
              <a:rPr lang="en-US" sz="1200" smtClean="0">
                <a:latin typeface="Calibri" pitchFamily="34" charset="0"/>
              </a:rPr>
              <a:pPr eaLnBrk="1" hangingPunct="1"/>
              <a:t>19</a:t>
            </a:fld>
            <a:endParaRPr lang="en-US" sz="1200"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7885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5455CF45-F56E-4F67-90D0-6B5A50F5044F}" type="slidenum">
              <a:rPr lang="en-US" sz="1200">
                <a:latin typeface="Calibri" pitchFamily="34" charset="0"/>
              </a:rPr>
              <a:pPr algn="r" eaLnBrk="1" hangingPunct="1"/>
              <a:t>2</a:t>
            </a:fld>
            <a:endParaRPr lang="en-US" sz="120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Before activity: </a:t>
            </a:r>
          </a:p>
          <a:p>
            <a:r>
              <a:rPr lang="en-US" dirty="0" smtClean="0"/>
              <a:t>What</a:t>
            </a:r>
            <a:r>
              <a:rPr lang="en-US" baseline="0" dirty="0" smtClean="0"/>
              <a:t> standard are we looking at? Indicator? Element?</a:t>
            </a:r>
            <a:endParaRPr lang="en-US" dirty="0" smtClean="0"/>
          </a:p>
          <a:p>
            <a:endParaRPr lang="en-US" dirty="0" smtClean="0"/>
          </a:p>
          <a:p>
            <a:endParaRPr lang="en-US" dirty="0" smtClean="0"/>
          </a:p>
          <a:p>
            <a:r>
              <a:rPr lang="en-US" dirty="0" smtClean="0"/>
              <a:t>After activity:</a:t>
            </a:r>
            <a:r>
              <a:rPr lang="en-US" baseline="0" dirty="0" smtClean="0"/>
              <a:t> </a:t>
            </a:r>
          </a:p>
          <a:p>
            <a:r>
              <a:rPr lang="en-US" dirty="0" smtClean="0"/>
              <a:t>What surprised you?</a:t>
            </a:r>
          </a:p>
          <a:p>
            <a:r>
              <a:rPr lang="en-US" dirty="0" smtClean="0"/>
              <a:t>How did the rubric work?</a:t>
            </a:r>
          </a:p>
          <a:p>
            <a:endParaRPr lang="en-US" dirty="0" smtClean="0"/>
          </a:p>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9D9DDC00-DACB-4BB3-A6C2-13981966367D}" type="slidenum">
              <a:rPr lang="en-US" sz="1200" smtClean="0">
                <a:latin typeface="Calibri" pitchFamily="34" charset="0"/>
              </a:rPr>
              <a:pPr eaLnBrk="1" hangingPunct="1"/>
              <a:t>20</a:t>
            </a:fld>
            <a:endParaRPr lang="en-US" sz="1200" smtClean="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9D9DDC00-DACB-4BB3-A6C2-13981966367D}" type="slidenum">
              <a:rPr lang="en-US" sz="1200" smtClean="0">
                <a:latin typeface="Calibri" pitchFamily="34" charset="0"/>
              </a:rPr>
              <a:pPr eaLnBrk="1" hangingPunct="1"/>
              <a:t>21</a:t>
            </a:fld>
            <a:endParaRPr lang="en-US" sz="1200"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9933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1DBE1A38-C380-4A57-8ECB-7CEA96414BFA}" type="slidenum">
              <a:rPr lang="en-US" sz="1200">
                <a:latin typeface="Calibri" pitchFamily="34" charset="0"/>
              </a:rPr>
              <a:pPr algn="r" eaLnBrk="1" hangingPunct="1"/>
              <a:t>22</a:t>
            </a:fld>
            <a:endParaRPr lang="en-US" sz="120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9155"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a:p>
            <a:r>
              <a:rPr lang="en-US" dirty="0" smtClean="0"/>
              <a:t>Enables us to see variation</a:t>
            </a:r>
          </a:p>
          <a:p>
            <a:endParaRPr lang="en-US" dirty="0" smtClean="0"/>
          </a:p>
          <a:p>
            <a:r>
              <a:rPr lang="en-US" dirty="0" smtClean="0"/>
              <a:t>Enables us to see excellence: Depends on the way you use these categories</a:t>
            </a:r>
          </a:p>
          <a:p>
            <a:endParaRPr lang="en-US" dirty="0" smtClean="0"/>
          </a:p>
          <a:p>
            <a:r>
              <a:rPr lang="en-US" dirty="0" smtClean="0"/>
              <a:t>Note: Needs improvement is still within “meets standard”</a:t>
            </a:r>
          </a:p>
          <a:p>
            <a:endParaRPr lang="en-US"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54F32689-FFE8-499E-AF0C-DB3E80E63861}" type="slidenum">
              <a:rPr lang="en-US" sz="1200" smtClean="0">
                <a:latin typeface="Calibri" pitchFamily="34" charset="0"/>
              </a:rPr>
              <a:pPr eaLnBrk="1" hangingPunct="1"/>
              <a:t>23</a:t>
            </a:fld>
            <a:endParaRPr lang="en-US" sz="1200" smtClean="0">
              <a:latin typeface="Calibri" pitchFamily="34" charset="0"/>
            </a:endParaRPr>
          </a:p>
        </p:txBody>
      </p:sp>
      <p:sp>
        <p:nvSpPr>
          <p:cNvPr id="49157" name="Header Placeholder 4"/>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eaLnBrk="0" hangingPunct="0">
              <a:defRPr sz="1600">
                <a:solidFill>
                  <a:schemeClr val="tx1"/>
                </a:solidFill>
                <a:latin typeface="Arial" charset="0"/>
                <a:ea typeface="ＭＳ Ｐゴシック" charset="-128"/>
              </a:defRPr>
            </a:lvl1pPr>
            <a:lvl2pPr marL="742950" indent="-285750" defTabSz="920750" eaLnBrk="0" hangingPunct="0">
              <a:defRPr sz="1600">
                <a:solidFill>
                  <a:schemeClr val="tx1"/>
                </a:solidFill>
                <a:latin typeface="Arial" charset="0"/>
                <a:ea typeface="ＭＳ Ｐゴシック" charset="-128"/>
              </a:defRPr>
            </a:lvl2pPr>
            <a:lvl3pPr marL="1143000" indent="-228600" defTabSz="920750" eaLnBrk="0" hangingPunct="0">
              <a:defRPr sz="1600">
                <a:solidFill>
                  <a:schemeClr val="tx1"/>
                </a:solidFill>
                <a:latin typeface="Arial" charset="0"/>
                <a:ea typeface="ＭＳ Ｐゴシック" charset="-128"/>
              </a:defRPr>
            </a:lvl3pPr>
            <a:lvl4pPr marL="1600200" indent="-228600" defTabSz="920750" eaLnBrk="0" hangingPunct="0">
              <a:defRPr sz="1600">
                <a:solidFill>
                  <a:schemeClr val="tx1"/>
                </a:solidFill>
                <a:latin typeface="Arial" charset="0"/>
                <a:ea typeface="ＭＳ Ｐゴシック" charset="-128"/>
              </a:defRPr>
            </a:lvl4pPr>
            <a:lvl5pPr marL="2057400" indent="-228600" defTabSz="920750" eaLnBrk="0" hangingPunct="0">
              <a:defRPr sz="1600">
                <a:solidFill>
                  <a:schemeClr val="tx1"/>
                </a:solidFill>
                <a:latin typeface="Arial" charset="0"/>
                <a:ea typeface="ＭＳ Ｐゴシック" charset="-128"/>
              </a:defRPr>
            </a:lvl5pPr>
            <a:lvl6pPr marL="2514600" indent="-228600" defTabSz="920750"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20750"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20750"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2075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r>
              <a:rPr lang="en-US" sz="1200" smtClean="0">
                <a:latin typeface="Calibri" pitchFamily="34" charset="0"/>
              </a:rPr>
              <a:t>Grew/Mozart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24</a:t>
            </a:fld>
            <a:endParaRPr lang="en-US"/>
          </a:p>
        </p:txBody>
      </p:sp>
    </p:spTree>
    <p:extLst>
      <p:ext uri="{BB962C8B-B14F-4D97-AF65-F5344CB8AC3E}">
        <p14:creationId xmlns:p14="http://schemas.microsoft.com/office/powerpoint/2010/main" val="2310077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25</a:t>
            </a:fld>
            <a:endParaRPr lang="en-US"/>
          </a:p>
        </p:txBody>
      </p:sp>
    </p:spTree>
    <p:extLst>
      <p:ext uri="{BB962C8B-B14F-4D97-AF65-F5344CB8AC3E}">
        <p14:creationId xmlns:p14="http://schemas.microsoft.com/office/powerpoint/2010/main" val="2310077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Ratings</a:t>
            </a:r>
            <a:r>
              <a:rPr lang="en-US" baseline="0" dirty="0" smtClean="0"/>
              <a:t> are “overall rating”</a:t>
            </a:r>
            <a:endParaRPr lang="en-US" dirty="0" smtClean="0"/>
          </a:p>
          <a:p>
            <a:endParaRPr lang="en-US" dirty="0" smtClean="0"/>
          </a:p>
        </p:txBody>
      </p:sp>
      <p:sp>
        <p:nvSpPr>
          <p:cNvPr id="9728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0EAA2FB-DAB3-4609-9476-54D72EB63135}" type="slidenum">
              <a:rPr lang="en-US" sz="1200">
                <a:solidFill>
                  <a:prstClr val="black"/>
                </a:solidFill>
                <a:latin typeface="Calibri" pitchFamily="34" charset="0"/>
              </a:rPr>
              <a:pPr algn="r" eaLnBrk="1" hangingPunct="1"/>
              <a:t>26</a:t>
            </a:fld>
            <a:endParaRPr lang="en-US" sz="1200" dirty="0">
              <a:solidFill>
                <a:prstClr val="black"/>
              </a:solidFill>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9933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1DBE1A38-C380-4A57-8ECB-7CEA96414BFA}" type="slidenum">
              <a:rPr lang="en-US" sz="1200">
                <a:latin typeface="Calibri" pitchFamily="34" charset="0"/>
              </a:rPr>
              <a:pPr algn="r" eaLnBrk="1" hangingPunct="1"/>
              <a:t>27</a:t>
            </a:fld>
            <a:endParaRPr lang="en-US" sz="120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Self assessment consists of analysis of professional practice against the rubrics and analysis of student performance as well as teacher impact</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EE5421B4-DFAD-4CDF-801E-DDBF065FC9F3}" type="slidenum">
              <a:rPr lang="en-US" sz="1200" smtClean="0">
                <a:latin typeface="Calibri" pitchFamily="34" charset="0"/>
              </a:rPr>
              <a:pPr eaLnBrk="1" hangingPunct="1"/>
              <a:t>28</a:t>
            </a:fld>
            <a:endParaRPr lang="en-US" sz="1200" smtClean="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What behaviors do I exhibit?</a:t>
            </a:r>
          </a:p>
          <a:p>
            <a:r>
              <a:rPr lang="en-US" smtClean="0"/>
              <a:t>Individual Activity</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6FD1C09B-F882-4A5F-949C-0101B7DA28AF}" type="slidenum">
              <a:rPr lang="en-US" sz="1200" smtClean="0">
                <a:latin typeface="Calibri" pitchFamily="34" charset="0"/>
              </a:rPr>
              <a:pPr eaLnBrk="1" hangingPunct="1"/>
              <a:t>29</a:t>
            </a:fld>
            <a:endParaRPr lang="en-US" sz="1200"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Pair Share with a Partner.</a:t>
            </a:r>
          </a:p>
          <a:p>
            <a:r>
              <a:rPr lang="en-US" smtClean="0"/>
              <a:t>Share a couple out to the group.</a:t>
            </a:r>
          </a:p>
        </p:txBody>
      </p:sp>
      <p:sp>
        <p:nvSpPr>
          <p:cNvPr id="80900"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7F08BED1-063C-4398-B84B-F3B8049C1B7A}" type="slidenum">
              <a:rPr lang="en-US" sz="1200">
                <a:latin typeface="Calibri" pitchFamily="34" charset="0"/>
              </a:rPr>
              <a:pPr algn="r" eaLnBrk="1" hangingPunct="1"/>
              <a:t>3</a:t>
            </a:fld>
            <a:endParaRPr lang="en-US" sz="120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9D9DDC00-DACB-4BB3-A6C2-13981966367D}" type="slidenum">
              <a:rPr lang="en-US" sz="1200" smtClean="0">
                <a:latin typeface="Calibri" pitchFamily="34" charset="0"/>
              </a:rPr>
              <a:pPr eaLnBrk="1" hangingPunct="1"/>
              <a:t>30</a:t>
            </a:fld>
            <a:endParaRPr lang="en-US" sz="1200" smtClean="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9933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1DBE1A38-C380-4A57-8ECB-7CEA96414BFA}" type="slidenum">
              <a:rPr lang="en-US" sz="1200">
                <a:latin typeface="Calibri" pitchFamily="34" charset="0"/>
              </a:rPr>
              <a:pPr algn="r" eaLnBrk="1" hangingPunct="1"/>
              <a:t>31</a:t>
            </a:fld>
            <a:endParaRPr lang="en-US" sz="120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7151280E-8069-4A30-AAA6-CE62A7413408}" type="slidenum">
              <a:rPr lang="en-US" sz="1200" smtClean="0">
                <a:latin typeface="Calibri" pitchFamily="34" charset="0"/>
              </a:rPr>
              <a:pPr eaLnBrk="1" hangingPunct="1"/>
              <a:t>32</a:t>
            </a:fld>
            <a:endParaRPr lang="en-US" sz="1200" smtClean="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33</a:t>
            </a:fld>
            <a:endParaRPr lang="en-US"/>
          </a:p>
        </p:txBody>
      </p:sp>
    </p:spTree>
    <p:extLst>
      <p:ext uri="{BB962C8B-B14F-4D97-AF65-F5344CB8AC3E}">
        <p14:creationId xmlns:p14="http://schemas.microsoft.com/office/powerpoint/2010/main" val="14305511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Educators will be pursuing at least one goal related to their professional practice as well as at least one directly related to student learning. </a:t>
            </a:r>
          </a:p>
          <a:p>
            <a:r>
              <a:rPr lang="en-US" smtClean="0"/>
              <a:t>Educators and their evaluators consider team goals. We think team goals – in the hands of proficient and exemplary teachers and administrators especially – will help support and sustain the professional learning communities that research increasingly tells us are critical to continuous improvement at both the individual and school level. </a:t>
            </a:r>
          </a:p>
          <a:p>
            <a:r>
              <a:rPr lang="en-US" smtClean="0"/>
              <a:t>Ultimately, under the regulations, the evaluator makes the call as to the goals the educator pursues</a:t>
            </a:r>
          </a:p>
          <a:p>
            <a:endParaRPr lang="en-US" b="1" smtClean="0"/>
          </a:p>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5299"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Educators will be pursuing at least one goal related to their professional practice as well as at least one directly related to student learning. </a:t>
            </a:r>
          </a:p>
          <a:p>
            <a:r>
              <a:rPr lang="en-US" smtClean="0"/>
              <a:t>Educators and their evaluators consider team goals. We think team goals – in the hands of proficient and exemplary teachers and administrators especially – will help support and sustain the professional learning communities that research increasingly tells us are critical to continuous improvement at both the individual and school level. </a:t>
            </a:r>
          </a:p>
          <a:p>
            <a:r>
              <a:rPr lang="en-US" smtClean="0"/>
              <a:t>Ultimately, under the regulations, the evaluator makes the call as to the goals the educator pursues</a:t>
            </a:r>
          </a:p>
          <a:p>
            <a:endParaRPr lang="en-US" b="1" smtClean="0"/>
          </a:p>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t>AIR</a:t>
            </a:r>
          </a:p>
          <a:p>
            <a:r>
              <a:rPr lang="en-US" smtClean="0"/>
              <a:t>Review - It’s the alignment that is so critical in this first year of the educator evaluation framework and so critical to your turnaround/transformation work.</a:t>
            </a:r>
          </a:p>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7CA44A00-47D5-469B-8EF9-EAA0CC056C8D}" type="slidenum">
              <a:rPr lang="en-US" sz="1200" smtClean="0">
                <a:latin typeface="Calibri" pitchFamily="34" charset="0"/>
              </a:rPr>
              <a:pPr eaLnBrk="1" hangingPunct="1"/>
              <a:t>36</a:t>
            </a:fld>
            <a:endParaRPr lang="en-US" sz="1200" smtClean="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7347"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Main message: Understand our target; highlight work districts have already done in this area</a:t>
            </a:r>
          </a:p>
          <a:p>
            <a:endParaRPr lang="en-US" b="1" smtClean="0"/>
          </a:p>
          <a:p>
            <a:r>
              <a:rPr lang="en-US" b="1" smtClean="0"/>
              <a:t>Facilitator</a:t>
            </a:r>
            <a:endParaRPr lang="en-US" smtClean="0"/>
          </a:p>
          <a:p>
            <a:endParaRPr lang="en-US" smtClean="0"/>
          </a:p>
          <a:p>
            <a:pPr>
              <a:buFontTx/>
              <a:buChar char="•"/>
            </a:pPr>
            <a:r>
              <a:rPr lang="en-US" smtClean="0"/>
              <a:t>Hand out the short Lenox SMART goals document, that describes the components of a SMART goal. </a:t>
            </a:r>
          </a:p>
          <a:p>
            <a:pPr>
              <a:buFontTx/>
              <a:buChar char="•"/>
            </a:pPr>
            <a:endParaRPr lang="en-US" smtClean="0"/>
          </a:p>
          <a:p>
            <a:pPr>
              <a:buFontTx/>
              <a:buChar char="•"/>
            </a:pPr>
            <a:r>
              <a:rPr lang="en-US" smtClean="0"/>
              <a:t>Discuss each of the attributes briefly.</a:t>
            </a:r>
          </a:p>
          <a:p>
            <a:pPr>
              <a:buFontTx/>
              <a:buChar char="•"/>
            </a:pPr>
            <a:endParaRPr lang="en-US" smtClean="0"/>
          </a:p>
          <a:p>
            <a:pPr>
              <a:buFontTx/>
              <a:buChar char="•"/>
            </a:pPr>
            <a:r>
              <a:rPr lang="en-US" smtClean="0"/>
              <a:t>What does it really look like for a goal to be strategic?  To be actionable?</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00241C47-8BA3-4BEF-8E40-18CBEA99402C}" type="slidenum">
              <a:rPr lang="en-US" sz="1200" smtClean="0">
                <a:latin typeface="Calibri" pitchFamily="34" charset="0"/>
              </a:rPr>
              <a:pPr eaLnBrk="1" hangingPunct="1"/>
              <a:t>38</a:t>
            </a:fld>
            <a:endParaRPr lang="en-US" sz="1200" smtClean="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Overview of session</a:t>
            </a:r>
          </a:p>
          <a:p>
            <a:endParaRPr lang="en-US" smtClean="0"/>
          </a:p>
        </p:txBody>
      </p:sp>
      <p:sp>
        <p:nvSpPr>
          <p:cNvPr id="8704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E6C54BF5-1F32-42B1-A368-8A1DE7D295C3}" type="slidenum">
              <a:rPr lang="en-US" sz="1200">
                <a:latin typeface="Calibri" pitchFamily="34" charset="0"/>
              </a:rPr>
              <a:pPr algn="r" eaLnBrk="1" hangingPunct="1"/>
              <a:t>39</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Add any other hopes that were mentioned earlier</a:t>
            </a:r>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439AD75A-10F1-43DE-A3B6-CBFCA54612A0}" type="slidenum">
              <a:rPr lang="en-US" sz="1200" smtClean="0">
                <a:latin typeface="Calibri" pitchFamily="34" charset="0"/>
              </a:rPr>
              <a:pPr eaLnBrk="1" hangingPunct="1"/>
              <a:t>4</a:t>
            </a:fld>
            <a:endParaRPr lang="en-US" sz="1200" smtClean="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lstStyle/>
          <a:p>
            <a:r>
              <a:rPr lang="en-US" dirty="0" smtClean="0"/>
              <a:t>So, now that you have—at the beginning of the school year—completed your self-assessment and developed your goals, I am going to tell you about what happens the rest of the year. </a:t>
            </a:r>
          </a:p>
          <a:p>
            <a:endParaRPr lang="en-US" dirty="0" smtClean="0"/>
          </a:p>
          <a:p>
            <a:r>
              <a:rPr lang="en-US" dirty="0" smtClean="0"/>
              <a:t>Well, then…you are in your classroom teaching your students throughout the year. As you do so, you want to be thinking about: </a:t>
            </a:r>
          </a:p>
          <a:p>
            <a:endParaRPr lang="en-US" dirty="0" smtClean="0"/>
          </a:p>
          <a:p>
            <a:pPr>
              <a:buFontTx/>
              <a:buAutoNum type="arabicParenR"/>
            </a:pPr>
            <a:r>
              <a:rPr lang="en-US" dirty="0" smtClean="0"/>
              <a:t>Your Educator Plan—what are the goals outlined in it. How are you making progress on those goals? What evidence are you gathering to demonstrate your progress on those goals?</a:t>
            </a:r>
          </a:p>
          <a:p>
            <a:pPr>
              <a:buFontTx/>
              <a:buAutoNum type="arabicParenR"/>
            </a:pPr>
            <a:r>
              <a:rPr lang="en-US" dirty="0" smtClean="0"/>
              <a:t>The four standards of practice—in addition to what your goals are in your plan, pay attention to the four standards. How are you making progress within each of the four standards? What evidence are you gathering to demonstrate your performance level in each standard? Some—generally, the first two—are things that can and will be observed by your evaluator. Others—generally, the second two—are not. You will need to collect evidence throughout the year to demonstrate your proficiency in these two standards. </a:t>
            </a:r>
          </a:p>
          <a:p>
            <a:endParaRPr lang="en-US" dirty="0" smtClean="0"/>
          </a:p>
          <a:p>
            <a:r>
              <a:rPr lang="en-US" dirty="0" smtClean="0"/>
              <a:t>Collection of evidence / observations / parent teacher feedback</a:t>
            </a:r>
          </a:p>
        </p:txBody>
      </p:sp>
      <p:sp>
        <p:nvSpPr>
          <p:cNvPr id="5939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3" rIns="93166" bIns="46583" anchor="b"/>
          <a:lstStyle>
            <a:lvl1pPr defTabSz="928688" eaLnBrk="0" hangingPunct="0">
              <a:defRPr sz="1600">
                <a:solidFill>
                  <a:schemeClr val="tx1"/>
                </a:solidFill>
                <a:latin typeface="Arial" charset="0"/>
                <a:ea typeface="ＭＳ Ｐゴシック" charset="-128"/>
              </a:defRPr>
            </a:lvl1pPr>
            <a:lvl2pPr marL="742950" indent="-285750" defTabSz="928688" eaLnBrk="0" hangingPunct="0">
              <a:defRPr sz="1600">
                <a:solidFill>
                  <a:schemeClr val="tx1"/>
                </a:solidFill>
                <a:latin typeface="Arial" charset="0"/>
                <a:ea typeface="ＭＳ Ｐゴシック" charset="-128"/>
              </a:defRPr>
            </a:lvl2pPr>
            <a:lvl3pPr marL="1143000" indent="-228600" defTabSz="928688" eaLnBrk="0" hangingPunct="0">
              <a:defRPr sz="1600">
                <a:solidFill>
                  <a:schemeClr val="tx1"/>
                </a:solidFill>
                <a:latin typeface="Arial" charset="0"/>
                <a:ea typeface="ＭＳ Ｐゴシック" charset="-128"/>
              </a:defRPr>
            </a:lvl3pPr>
            <a:lvl4pPr marL="1600200" indent="-228600" defTabSz="928688" eaLnBrk="0" hangingPunct="0">
              <a:defRPr sz="1600">
                <a:solidFill>
                  <a:schemeClr val="tx1"/>
                </a:solidFill>
                <a:latin typeface="Arial" charset="0"/>
                <a:ea typeface="ＭＳ Ｐゴシック" charset="-128"/>
              </a:defRPr>
            </a:lvl4pPr>
            <a:lvl5pPr marL="2057400" indent="-228600" defTabSz="928688" eaLnBrk="0" hangingPunct="0">
              <a:defRPr sz="1600">
                <a:solidFill>
                  <a:schemeClr val="tx1"/>
                </a:solidFill>
                <a:latin typeface="Arial" charset="0"/>
                <a:ea typeface="ＭＳ Ｐゴシック" charset="-128"/>
              </a:defRPr>
            </a:lvl5pPr>
            <a:lvl6pPr marL="2514600" indent="-228600" defTabSz="928688"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28688"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28688"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28688"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999205AF-4B60-47F0-BADD-6BD1E78EE06E}" type="slidenum">
              <a:rPr lang="en-US" sz="1200"/>
              <a:pPr algn="r" eaLnBrk="1" hangingPunct="1"/>
              <a:t>40</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6425"/>
            <a:ext cx="5486400" cy="4183063"/>
          </a:xfrm>
          <a:prstGeom prst="rect">
            <a:avLst/>
          </a:prstGeom>
        </p:spPr>
        <p:txBody>
          <a:bodyPr/>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41</a:t>
            </a:fld>
            <a:endParaRPr lang="en-US"/>
          </a:p>
        </p:txBody>
      </p:sp>
    </p:spTree>
    <p:extLst>
      <p:ext uri="{BB962C8B-B14F-4D97-AF65-F5344CB8AC3E}">
        <p14:creationId xmlns:p14="http://schemas.microsoft.com/office/powerpoint/2010/main" val="30813455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291FC0C6-A79D-4B59-A0B6-AEA252CEAA48}" type="slidenum">
              <a:rPr lang="en-US" sz="1200" smtClean="0">
                <a:latin typeface="Calibri" pitchFamily="34" charset="0"/>
              </a:rPr>
              <a:pPr eaLnBrk="1" hangingPunct="1"/>
              <a:t>42</a:t>
            </a:fld>
            <a:endParaRPr lang="en-US" sz="1200" smtClean="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490" y="4415077"/>
            <a:ext cx="5487020" cy="4183539"/>
          </a:xfrm>
          <a:prstGeom prst="rect">
            <a:avLst/>
          </a:prstGeom>
        </p:spPr>
        <p:txBody>
          <a:bodyPr lIns="90471" tIns="45235" rIns="90471" bIns="45235"/>
          <a:lstStyle/>
          <a:p>
            <a:endParaRPr lang="en-US"/>
          </a:p>
        </p:txBody>
      </p:sp>
      <p:sp>
        <p:nvSpPr>
          <p:cNvPr id="4" name="Slide Number Placeholder 3"/>
          <p:cNvSpPr>
            <a:spLocks noGrp="1"/>
          </p:cNvSpPr>
          <p:nvPr>
            <p:ph type="sldNum" sz="quarter" idx="10"/>
          </p:nvPr>
        </p:nvSpPr>
        <p:spPr/>
        <p:txBody>
          <a:bodyPr/>
          <a:lstStyle/>
          <a:p>
            <a:pPr>
              <a:defRPr/>
            </a:pPr>
            <a:fld id="{A6EDBEB5-97CC-46A3-A3F3-CA3DCC5F3492}" type="slidenum">
              <a:rPr lang="en-US" smtClean="0"/>
              <a:pPr>
                <a:defRPr/>
              </a:pPr>
              <a:t>43</a:t>
            </a:fld>
            <a:endParaRPr lang="en-US"/>
          </a:p>
        </p:txBody>
      </p:sp>
    </p:spTree>
    <p:extLst>
      <p:ext uri="{BB962C8B-B14F-4D97-AF65-F5344CB8AC3E}">
        <p14:creationId xmlns:p14="http://schemas.microsoft.com/office/powerpoint/2010/main" val="324417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63491" name="Rectangle 3"/>
          <p:cNvSpPr>
            <a:spLocks noGrp="1" noChangeArrowheads="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CC79C240-A43B-4E68-A0E6-E656AFD842E6}" type="slidenum">
              <a:rPr lang="en-US" sz="1200" smtClean="0">
                <a:latin typeface="Calibri" pitchFamily="34" charset="0"/>
              </a:rPr>
              <a:pPr eaLnBrk="1" hangingPunct="1"/>
              <a:t>45</a:t>
            </a:fld>
            <a:endParaRPr lang="en-US" sz="1200" smtClean="0">
              <a:latin typeface="Calibri"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Intended outcomes for today</a:t>
            </a:r>
          </a:p>
          <a:p>
            <a:r>
              <a:rPr lang="en-US" smtClean="0"/>
              <a:t>Continued support throughout the year</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C1274761-067E-4E70-B46B-E53ECC75E50B}" type="slidenum">
              <a:rPr lang="en-US" sz="1200" smtClean="0">
                <a:latin typeface="Calibri" pitchFamily="34" charset="0"/>
              </a:rPr>
              <a:pPr eaLnBrk="1" hangingPunct="1"/>
              <a:t>46</a:t>
            </a:fld>
            <a:endParaRPr lang="en-US" sz="1200" smtClean="0">
              <a:latin typeface="Calibri"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560377C4-37AA-4F73-BA4B-F89C0E231B4D}" type="slidenum">
              <a:rPr lang="en-US" sz="1200" smtClean="0">
                <a:latin typeface="Calibri" pitchFamily="34" charset="0"/>
              </a:rPr>
              <a:pPr eaLnBrk="1" hangingPunct="1"/>
              <a:t>47</a:t>
            </a:fld>
            <a:endParaRPr lang="en-US" sz="1200"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Intended outcomes for today</a:t>
            </a:r>
          </a:p>
          <a:p>
            <a:r>
              <a:rPr lang="en-US" smtClean="0"/>
              <a:t>Continued support throughout the year</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C1274761-067E-4E70-B46B-E53ECC75E50B}" type="slidenum">
              <a:rPr lang="en-US" sz="1200" smtClean="0">
                <a:latin typeface="Calibri" pitchFamily="34" charset="0"/>
              </a:rPr>
              <a:pPr eaLnBrk="1" hangingPunct="1"/>
              <a:t>5</a:t>
            </a:fld>
            <a:endParaRPr lang="en-US" sz="1200"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8499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4B6B5080-138B-462C-9E86-26EB28020C9F}" type="slidenum">
              <a:rPr lang="en-US" sz="1200">
                <a:latin typeface="Calibri" pitchFamily="34" charset="0"/>
              </a:rPr>
              <a:pPr algn="r" eaLnBrk="1" hangingPunct="1"/>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Introduce yourself to someone nearby who you don’t know</a:t>
            </a:r>
          </a:p>
          <a:p>
            <a:pPr>
              <a:buFontTx/>
              <a:buChar char="•"/>
            </a:pPr>
            <a:r>
              <a:rPr lang="en-US" dirty="0" smtClean="0"/>
              <a:t>Facilitators introduce themselves</a:t>
            </a:r>
          </a:p>
          <a:p>
            <a:endParaRPr lang="en-US" dirty="0" smtClean="0"/>
          </a:p>
        </p:txBody>
      </p:sp>
      <p:sp>
        <p:nvSpPr>
          <p:cNvPr id="8499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4B6B5080-138B-462C-9E86-26EB28020C9F}" type="slidenum">
              <a:rPr lang="en-US" sz="1200">
                <a:latin typeface="Calibri" pitchFamily="34" charset="0"/>
              </a:rPr>
              <a:pPr algn="r" eaLnBrk="1" hangingPunct="1"/>
              <a:t>7</a:t>
            </a:fld>
            <a:endParaRPr lang="en-US" sz="120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r>
              <a:rPr lang="en-US" dirty="0" smtClean="0"/>
              <a:t>This new system will help clarify and define what is effective teaching in BPS</a:t>
            </a:r>
          </a:p>
          <a:p>
            <a:pPr>
              <a:buFontTx/>
              <a:buChar char="•"/>
            </a:pPr>
            <a:r>
              <a:rPr lang="en-US" dirty="0" smtClean="0"/>
              <a:t>This new system will help BPS focus and provide better support for effective teaching so that student learning results improve</a:t>
            </a:r>
          </a:p>
          <a:p>
            <a:pPr>
              <a:buFontTx/>
              <a:buChar char="•"/>
            </a:pPr>
            <a:r>
              <a:rPr lang="en-US" dirty="0" smtClean="0"/>
              <a:t>You will receive the training and support you need to make the most of the new evaluation process</a:t>
            </a:r>
          </a:p>
          <a:p>
            <a:pPr>
              <a:buFontTx/>
              <a:buChar char="•"/>
            </a:pPr>
            <a:r>
              <a:rPr lang="en-US" dirty="0" smtClean="0"/>
              <a:t>You will share your questions, comments, feedback, and suggestions with us, throughout the year</a:t>
            </a:r>
          </a:p>
          <a:p>
            <a:endParaRPr lang="en-US" dirty="0" smtClean="0"/>
          </a:p>
        </p:txBody>
      </p:sp>
      <p:sp>
        <p:nvSpPr>
          <p:cNvPr id="8499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3" tIns="46936" rIns="93873" bIns="46936" anchor="b"/>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fld id="{4B6B5080-138B-462C-9E86-26EB28020C9F}" type="slidenum">
              <a:rPr lang="en-US" sz="1200">
                <a:latin typeface="Calibri" pitchFamily="34" charset="0"/>
              </a:rPr>
              <a:pPr algn="r" eaLnBrk="1" hangingPunct="1"/>
              <a:t>8</a:t>
            </a:fld>
            <a:endParaRPr lang="en-US"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108075" y="698500"/>
            <a:ext cx="4643438" cy="3484563"/>
          </a:xfrm>
          <a:noFill/>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xfrm>
            <a:off x="685800" y="4416425"/>
            <a:ext cx="5486400" cy="41830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National shift with RTTT</a:t>
            </a:r>
          </a:p>
          <a:p>
            <a:r>
              <a:rPr lang="en-US" dirty="0" smtClean="0"/>
              <a:t>Implications for level 4 districts with </a:t>
            </a:r>
            <a:r>
              <a:rPr lang="en-US" dirty="0" err="1" smtClean="0"/>
              <a:t>eval</a:t>
            </a:r>
            <a:r>
              <a:rPr lang="en-US" dirty="0" smtClean="0"/>
              <a:t> this year – all BPS schools</a:t>
            </a:r>
          </a:p>
        </p:txBody>
      </p:sp>
      <p:sp>
        <p:nvSpPr>
          <p:cNvPr id="46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a:solidFill>
                  <a:schemeClr val="tx1"/>
                </a:solidFill>
                <a:latin typeface="Arial" charset="0"/>
                <a:ea typeface="ＭＳ Ｐゴシック" charset="-128"/>
              </a:defRPr>
            </a:lvl1pPr>
            <a:lvl2pPr marL="742950" indent="-285750" defTabSz="919163" eaLnBrk="0" hangingPunct="0">
              <a:defRPr sz="1600">
                <a:solidFill>
                  <a:schemeClr val="tx1"/>
                </a:solidFill>
                <a:latin typeface="Arial" charset="0"/>
                <a:ea typeface="ＭＳ Ｐゴシック" charset="-128"/>
              </a:defRPr>
            </a:lvl2pPr>
            <a:lvl3pPr marL="1143000" indent="-228600" defTabSz="919163" eaLnBrk="0" hangingPunct="0">
              <a:defRPr sz="1600">
                <a:solidFill>
                  <a:schemeClr val="tx1"/>
                </a:solidFill>
                <a:latin typeface="Arial" charset="0"/>
                <a:ea typeface="ＭＳ Ｐゴシック" charset="-128"/>
              </a:defRPr>
            </a:lvl3pPr>
            <a:lvl4pPr marL="1600200" indent="-228600" defTabSz="919163" eaLnBrk="0" hangingPunct="0">
              <a:defRPr sz="1600">
                <a:solidFill>
                  <a:schemeClr val="tx1"/>
                </a:solidFill>
                <a:latin typeface="Arial" charset="0"/>
                <a:ea typeface="ＭＳ Ｐゴシック" charset="-128"/>
              </a:defRPr>
            </a:lvl4pPr>
            <a:lvl5pPr marL="2057400" indent="-228600" defTabSz="919163" eaLnBrk="0" hangingPunct="0">
              <a:defRPr sz="1600">
                <a:solidFill>
                  <a:schemeClr val="tx1"/>
                </a:solidFill>
                <a:latin typeface="Arial" charset="0"/>
                <a:ea typeface="ＭＳ Ｐゴシック" charset="-128"/>
              </a:defRPr>
            </a:lvl5pPr>
            <a:lvl6pPr marL="2514600" indent="-228600" defTabSz="91916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916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916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916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fld id="{A9F744AA-8AAC-4B69-9435-CBA5B3CC2CBF}" type="slidenum">
              <a:rPr lang="en-US" sz="1200" smtClean="0">
                <a:latin typeface="Calibri" pitchFamily="34" charset="0"/>
              </a:rPr>
              <a:pPr eaLnBrk="1" hangingPunct="1"/>
              <a:t>9</a:t>
            </a:fld>
            <a:endParaRPr lang="en-US" sz="1200"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1.emf"/><Relationship Id="rId4" Type="http://schemas.openxmlformats.org/officeDocument/2006/relationships/tags" Target="../tags/tag3.xml"/><Relationship Id="rId9" Type="http://schemas.openxmlformats.org/officeDocument/2006/relationships/oleObject" Target="../embeddings/oleObject1.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2284047" indent="0">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3" y="5314951"/>
            <a:ext cx="6491288" cy="342900"/>
          </a:xfrm>
          <a:prstGeom prst="rect">
            <a:avLst/>
          </a:prstGeom>
        </p:spPr>
        <p:txBody>
          <a:bodyPr lIns="0" tIns="0" rIns="0" bIns="0"/>
          <a:lstStyle>
            <a:lvl1pPr marL="0" indent="0">
              <a:spcBef>
                <a:spcPts val="0"/>
              </a:spcBef>
              <a:spcAft>
                <a:spcPts val="600"/>
              </a:spcAft>
              <a:buNone/>
              <a:defRPr sz="2000"/>
            </a:lvl1pPr>
            <a:lvl2pPr>
              <a:buNone/>
              <a:defRPr sz="2000"/>
            </a:lvl2pPr>
            <a:lvl3pPr>
              <a:buNone/>
              <a:defRPr sz="2000"/>
            </a:lvl3pPr>
            <a:lvl4pPr>
              <a:buNone/>
              <a:defRPr sz="2000"/>
            </a:lvl4pPr>
            <a:lvl5pPr>
              <a:buNone/>
              <a:defRPr sz="2000"/>
            </a:lvl5pPr>
          </a:lstStyle>
          <a:p>
            <a:pPr lvl="0"/>
            <a:r>
              <a:rPr lang="en-US" smtClean="0"/>
              <a:t>Click to edit Master text styles</a:t>
            </a:r>
          </a:p>
        </p:txBody>
      </p:sp>
      <p:sp>
        <p:nvSpPr>
          <p:cNvPr id="8" name="Text Placeholder 7"/>
          <p:cNvSpPr>
            <a:spLocks noGrp="1"/>
          </p:cNvSpPr>
          <p:nvPr>
            <p:ph type="body" sz="quarter" idx="12"/>
          </p:nvPr>
        </p:nvSpPr>
        <p:spPr>
          <a:xfrm>
            <a:off x="2286003" y="6057900"/>
            <a:ext cx="6491288" cy="342900"/>
          </a:xfrm>
          <a:prstGeom prst="rect">
            <a:avLst/>
          </a:prstGeom>
        </p:spPr>
        <p:txBody>
          <a:bodyPr lIns="0" tIns="0" rIns="0" bIns="0"/>
          <a:lstStyle>
            <a:lvl1pPr marL="0" indent="0">
              <a:buNone/>
              <a:defRPr lang="en-US" sz="2000" i="1" kern="1200" dirty="0" smtClean="0">
                <a:solidFill>
                  <a:schemeClr val="tx1"/>
                </a:solidFill>
                <a:latin typeface="+mn-lt"/>
                <a:ea typeface="+mn-ea"/>
                <a:cs typeface="+mn-cs"/>
              </a:defRPr>
            </a:lvl1pPr>
          </a:lstStyle>
          <a:p>
            <a:pPr lvl="0"/>
            <a:r>
              <a:rPr lang="en-US" smtClean="0"/>
              <a:t>Click to edit Master text styles</a:t>
            </a:r>
          </a:p>
        </p:txBody>
      </p:sp>
    </p:spTree>
    <p:extLst>
      <p:ext uri="{BB962C8B-B14F-4D97-AF65-F5344CB8AC3E}">
        <p14:creationId xmlns:p14="http://schemas.microsoft.com/office/powerpoint/2010/main" val="3786586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RS Content w/o Logo">
    <p:spTree>
      <p:nvGrpSpPr>
        <p:cNvPr id="1" name=""/>
        <p:cNvGrpSpPr/>
        <p:nvPr/>
      </p:nvGrpSpPr>
      <p:grpSpPr>
        <a:xfrm>
          <a:off x="0" y="0"/>
          <a:ext cx="0" cy="0"/>
          <a:chOff x="0" y="0"/>
          <a:chExt cx="0" cy="0"/>
        </a:xfrm>
      </p:grpSpPr>
      <p:sp>
        <p:nvSpPr>
          <p:cNvPr id="5"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p>
            <a:pPr algn="ctr" defTabSz="914253" fontAlgn="auto">
              <a:spcBef>
                <a:spcPts val="0"/>
              </a:spcBef>
              <a:spcAft>
                <a:spcPts val="0"/>
              </a:spcAft>
              <a:defRPr/>
            </a:pPr>
            <a:endParaRPr lang="en-US" sz="1800" dirty="0"/>
          </a:p>
        </p:txBody>
      </p:sp>
      <p:sp>
        <p:nvSpPr>
          <p:cNvPr id="6"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Century Gothic" pitchFamily="34" charset="0"/>
              </a:defRPr>
            </a:lvl2pPr>
            <a:lvl3pPr>
              <a:defRPr/>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11" name="Text Placeholder 10"/>
          <p:cNvSpPr>
            <a:spLocks noGrp="1"/>
          </p:cNvSpPr>
          <p:nvPr>
            <p:ph type="body" sz="quarter" idx="12"/>
          </p:nvPr>
        </p:nvSpPr>
        <p:spPr>
          <a:xfrm>
            <a:off x="981079" y="6234117"/>
            <a:ext cx="7796213" cy="190501"/>
          </a:xfrm>
        </p:spPr>
        <p:txBody>
          <a:bodyPr anchor="b"/>
          <a:lstStyle>
            <a:lvl1pPr marL="0" indent="0">
              <a:buNone/>
              <a:defRPr sz="1000" b="0" i="1"/>
            </a:lvl1pPr>
            <a:lvl4pPr>
              <a:defRPr sz="1400"/>
            </a:lvl4pPr>
            <a:lvl5pPr>
              <a:defRPr sz="1400"/>
            </a:lvl5pPr>
          </a:lstStyle>
          <a:p>
            <a:pPr lvl="0"/>
            <a:r>
              <a:rPr lang="en-US" smtClean="0"/>
              <a:t>Click to edit Master text styles</a:t>
            </a:r>
          </a:p>
        </p:txBody>
      </p:sp>
      <p:sp>
        <p:nvSpPr>
          <p:cNvPr id="7" name="Footer Placeholder 15"/>
          <p:cNvSpPr>
            <a:spLocks noGrp="1"/>
          </p:cNvSpPr>
          <p:nvPr>
            <p:ph type="ftr" sz="quarter" idx="13"/>
          </p:nvPr>
        </p:nvSpPr>
        <p:spPr/>
        <p:txBody>
          <a:bodyPr/>
          <a:lstStyle>
            <a:lvl1pPr>
              <a:defRPr/>
            </a:lvl1pPr>
          </a:lstStyle>
          <a:p>
            <a:pPr>
              <a:defRPr/>
            </a:pPr>
            <a:r>
              <a:rPr lang="en-US"/>
              <a:t>DRAFT: FOR DISCUSSION ONLY</a:t>
            </a:r>
          </a:p>
        </p:txBody>
      </p:sp>
      <p:sp>
        <p:nvSpPr>
          <p:cNvPr id="8" name="Slide Number Placeholder 16"/>
          <p:cNvSpPr>
            <a:spLocks noGrp="1"/>
          </p:cNvSpPr>
          <p:nvPr>
            <p:ph type="sldNum" sz="quarter" idx="14"/>
          </p:nvPr>
        </p:nvSpPr>
        <p:spPr/>
        <p:txBody>
          <a:bodyPr/>
          <a:lstStyle>
            <a:lvl1pPr>
              <a:defRPr/>
            </a:lvl1pPr>
          </a:lstStyle>
          <a:p>
            <a:pPr>
              <a:defRPr/>
            </a:pPr>
            <a:fld id="{F3CCBAE6-5720-4CB9-ACEC-47A642418F92}" type="slidenum">
              <a:rPr lang="en-US"/>
              <a:pPr>
                <a:defRPr/>
              </a:pPr>
              <a:t>‹#›</a:t>
            </a:fld>
            <a:endParaRPr lang="en-US"/>
          </a:p>
        </p:txBody>
      </p:sp>
    </p:spTree>
    <p:extLst>
      <p:ext uri="{BB962C8B-B14F-4D97-AF65-F5344CB8AC3E}">
        <p14:creationId xmlns:p14="http://schemas.microsoft.com/office/powerpoint/2010/main" val="14401577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RS Content &amp; Logo">
    <p:spTree>
      <p:nvGrpSpPr>
        <p:cNvPr id="1" name=""/>
        <p:cNvGrpSpPr/>
        <p:nvPr/>
      </p:nvGrpSpPr>
      <p:grpSpPr>
        <a:xfrm>
          <a:off x="0" y="0"/>
          <a:ext cx="0" cy="0"/>
          <a:chOff x="0" y="0"/>
          <a:chExt cx="0" cy="0"/>
        </a:xfrm>
      </p:grpSpPr>
      <p:sp>
        <p:nvSpPr>
          <p:cNvPr id="4"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p>
            <a:pPr algn="ctr" defTabSz="914253" fontAlgn="auto">
              <a:spcBef>
                <a:spcPts val="0"/>
              </a:spcBef>
              <a:spcAft>
                <a:spcPts val="0"/>
              </a:spcAft>
              <a:defRPr/>
            </a:pPr>
            <a:endParaRPr lang="en-US" sz="1800" dirty="0"/>
          </a:p>
        </p:txBody>
      </p:sp>
      <p:sp>
        <p:nvSpPr>
          <p:cNvPr id="5"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2" name="Title 1"/>
          <p:cNvSpPr>
            <a:spLocks noGrp="1"/>
          </p:cNvSpPr>
          <p:nvPr>
            <p:ph type="title"/>
          </p:nvPr>
        </p:nvSpPr>
        <p:spPr>
          <a:xfrm>
            <a:off x="0" y="0"/>
            <a:ext cx="9144000" cy="1143000"/>
          </a:xfrm>
        </p:spPr>
        <p:txBody>
          <a:bodyPr/>
          <a:lstStyle>
            <a:lvl1pPr marL="457146" indent="0">
              <a:defRPr/>
            </a:lvl1pPr>
          </a:lstStyle>
          <a:p>
            <a:r>
              <a:rPr lang="en-US" dirty="0" smtClean="0"/>
              <a:t>Click to edit Master title style</a:t>
            </a:r>
            <a:endParaRPr lang="en-US" dirty="0"/>
          </a:p>
        </p:txBody>
      </p:sp>
      <p:sp>
        <p:nvSpPr>
          <p:cNvPr id="7" name="Content Placeholder 2"/>
          <p:cNvSpPr>
            <a:spLocks noGrp="1"/>
          </p:cNvSpPr>
          <p:nvPr>
            <p:ph idx="1"/>
          </p:nvPr>
        </p:nvSpPr>
        <p:spPr>
          <a:xfrm>
            <a:off x="603849" y="1585913"/>
            <a:ext cx="8173440" cy="4838700"/>
          </a:xfrm>
        </p:spPr>
        <p:txBody>
          <a:bodyPr/>
          <a:lstStyle>
            <a:lvl1pPr marL="342860" indent="-342860">
              <a:buFont typeface="Arial" pitchFamily="34" charset="0"/>
              <a:buChar char="•"/>
              <a:defRPr sz="2400"/>
            </a:lvl1pPr>
            <a:lvl2pPr>
              <a:defRPr sz="2000">
                <a:latin typeface="Century Gothic" pitchFamily="34" charset="0"/>
              </a:defRPr>
            </a:lvl2pPr>
            <a:lvl3pPr>
              <a:defRPr sz="1600" i="1"/>
            </a:lvl3pPr>
          </a:lstStyle>
          <a:p>
            <a:pPr lvl="0"/>
            <a:r>
              <a:rPr lang="en-US" dirty="0" smtClean="0"/>
              <a:t>Click to edit Master text styles</a:t>
            </a:r>
          </a:p>
          <a:p>
            <a:pPr lvl="1"/>
            <a:r>
              <a:rPr lang="en-US" dirty="0" smtClean="0"/>
              <a:t>Second level</a:t>
            </a:r>
          </a:p>
          <a:p>
            <a:pPr lvl="2"/>
            <a:r>
              <a:rPr lang="en-US" dirty="0" smtClean="0"/>
              <a:t>Third level</a:t>
            </a:r>
          </a:p>
          <a:p>
            <a:pPr lvl="1"/>
            <a:endParaRPr lang="en-US" dirty="0" smtClean="0"/>
          </a:p>
        </p:txBody>
      </p:sp>
      <p:sp>
        <p:nvSpPr>
          <p:cNvPr id="6" name="Slide Number Placeholder 3"/>
          <p:cNvSpPr>
            <a:spLocks noGrp="1"/>
          </p:cNvSpPr>
          <p:nvPr>
            <p:ph type="sldNum" sz="quarter" idx="10"/>
          </p:nvPr>
        </p:nvSpPr>
        <p:spPr/>
        <p:txBody>
          <a:bodyPr/>
          <a:lstStyle>
            <a:lvl1pPr>
              <a:defRPr/>
            </a:lvl1pPr>
          </a:lstStyle>
          <a:p>
            <a:pPr>
              <a:defRPr/>
            </a:pPr>
            <a:fld id="{1E6ED9B1-EC64-4D8B-AE4A-3B03D085AC81}" type="slidenum">
              <a:rPr lang="en-US"/>
              <a:pPr>
                <a:defRPr/>
              </a:pPr>
              <a:t>‹#›</a:t>
            </a:fld>
            <a:endParaRPr lang="en-US"/>
          </a:p>
        </p:txBody>
      </p:sp>
    </p:spTree>
    <p:extLst>
      <p:ext uri="{BB962C8B-B14F-4D97-AF65-F5344CB8AC3E}">
        <p14:creationId xmlns:p14="http://schemas.microsoft.com/office/powerpoint/2010/main" val="1162971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92A2169C-A377-4ACF-80CA-3F66451E1071}" type="slidenum">
              <a:rPr lang="en-US"/>
              <a:pPr>
                <a:defRPr/>
              </a:pPr>
              <a:t>‹#›</a:t>
            </a:fld>
            <a:endParaRPr lang="en-US"/>
          </a:p>
        </p:txBody>
      </p:sp>
    </p:spTree>
    <p:extLst>
      <p:ext uri="{BB962C8B-B14F-4D97-AF65-F5344CB8AC3E}">
        <p14:creationId xmlns:p14="http://schemas.microsoft.com/office/powerpoint/2010/main" val="42919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defTabSz="913977">
              <a:defRPr/>
            </a:pPr>
            <a:endParaRPr lang="en-US" sz="1800" dirty="0">
              <a:solidFill>
                <a:prstClr val="white"/>
              </a:solidFill>
            </a:endParaRPr>
          </a:p>
        </p:txBody>
      </p:sp>
      <p:sp>
        <p:nvSpPr>
          <p:cNvPr id="5" name="TextBox 4"/>
          <p:cNvSpPr txBox="1">
            <a:spLocks noChangeArrowheads="1"/>
          </p:cNvSpPr>
          <p:nvPr/>
        </p:nvSpPr>
        <p:spPr bwMode="auto">
          <a:xfrm>
            <a:off x="114300" y="6515100"/>
            <a:ext cx="2725738" cy="285750"/>
          </a:xfrm>
          <a:prstGeom prst="rect">
            <a:avLst/>
          </a:prstGeom>
          <a:noFill/>
          <a:ln>
            <a:noFill/>
          </a:ln>
          <a:extLst/>
        </p:spPr>
        <p:txBody>
          <a:bodyPr lIns="0" tIns="0" rIns="0" bIns="0" anchor="ctr"/>
          <a:lstStyle>
            <a:lvl1pPr eaLnBrk="0" hangingPunct="0">
              <a:defRPr sz="1600">
                <a:solidFill>
                  <a:schemeClr val="tx1"/>
                </a:solidFill>
                <a:latin typeface="Arial" charset="0"/>
                <a:cs typeface="Arial" charset="0"/>
              </a:defRPr>
            </a:lvl1pPr>
            <a:lvl2pPr marL="37931725" indent="-37474525" eaLnBrk="0" hangingPunct="0">
              <a:defRPr sz="1600">
                <a:solidFill>
                  <a:schemeClr val="tx1"/>
                </a:solidFill>
                <a:latin typeface="Arial" charset="0"/>
                <a:cs typeface="Arial" charset="0"/>
              </a:defRPr>
            </a:lvl2pPr>
            <a:lvl3pPr eaLnBrk="0" hangingPunct="0">
              <a:defRPr sz="1600">
                <a:solidFill>
                  <a:schemeClr val="tx1"/>
                </a:solidFill>
                <a:latin typeface="Arial" charset="0"/>
                <a:cs typeface="Arial" charset="0"/>
              </a:defRPr>
            </a:lvl3pPr>
            <a:lvl4pPr eaLnBrk="0" hangingPunct="0">
              <a:defRPr sz="1600">
                <a:solidFill>
                  <a:schemeClr val="tx1"/>
                </a:solidFill>
                <a:latin typeface="Arial" charset="0"/>
                <a:cs typeface="Arial" charset="0"/>
              </a:defRPr>
            </a:lvl4pPr>
            <a:lvl5pPr eaLnBrk="0" hangingPunct="0">
              <a:defRPr sz="1600">
                <a:solidFill>
                  <a:schemeClr val="tx1"/>
                </a:solidFill>
                <a:latin typeface="Arial" charset="0"/>
                <a:cs typeface="Arial" charset="0"/>
              </a:defRPr>
            </a:lvl5pPr>
            <a:lvl6pPr marL="457200" eaLnBrk="0" fontAlgn="base" hangingPunct="0">
              <a:spcBef>
                <a:spcPct val="0"/>
              </a:spcBef>
              <a:spcAft>
                <a:spcPct val="0"/>
              </a:spcAft>
              <a:defRPr sz="1600">
                <a:solidFill>
                  <a:schemeClr val="tx1"/>
                </a:solidFill>
                <a:latin typeface="Arial" charset="0"/>
                <a:cs typeface="Arial" charset="0"/>
              </a:defRPr>
            </a:lvl6pPr>
            <a:lvl7pPr marL="914400" eaLnBrk="0" fontAlgn="base" hangingPunct="0">
              <a:spcBef>
                <a:spcPct val="0"/>
              </a:spcBef>
              <a:spcAft>
                <a:spcPct val="0"/>
              </a:spcAft>
              <a:defRPr sz="1600">
                <a:solidFill>
                  <a:schemeClr val="tx1"/>
                </a:solidFill>
                <a:latin typeface="Arial" charset="0"/>
                <a:cs typeface="Arial" charset="0"/>
              </a:defRPr>
            </a:lvl7pPr>
            <a:lvl8pPr marL="1371600" eaLnBrk="0" fontAlgn="base" hangingPunct="0">
              <a:spcBef>
                <a:spcPct val="0"/>
              </a:spcBef>
              <a:spcAft>
                <a:spcPct val="0"/>
              </a:spcAft>
              <a:defRPr sz="1600">
                <a:solidFill>
                  <a:schemeClr val="tx1"/>
                </a:solidFill>
                <a:latin typeface="Arial" charset="0"/>
                <a:cs typeface="Arial" charset="0"/>
              </a:defRPr>
            </a:lvl8pPr>
            <a:lvl9pPr marL="1828800" eaLnBrk="0" fontAlgn="base" hangingPunct="0">
              <a:spcBef>
                <a:spcPct val="0"/>
              </a:spcBef>
              <a:spcAft>
                <a:spcPct val="0"/>
              </a:spcAft>
              <a:defRPr sz="1600">
                <a:solidFill>
                  <a:schemeClr val="tx1"/>
                </a:solidFill>
                <a:latin typeface="Arial" charset="0"/>
                <a:cs typeface="Arial" charset="0"/>
              </a:defRPr>
            </a:lvl9pPr>
          </a:lstStyle>
          <a:p>
            <a:pPr eaLnBrk="1" hangingPunct="1">
              <a:spcAft>
                <a:spcPts val="600"/>
              </a:spcAft>
              <a:defRPr/>
            </a:pPr>
            <a:endParaRPr lang="en-US" sz="900">
              <a:solidFill>
                <a:srgbClr val="334B9C"/>
              </a:solidFill>
              <a:latin typeface="Garamond" charset="0"/>
              <a:ea typeface="ＭＳ Ｐゴシック" charset="-128"/>
            </a:endParaRPr>
          </a:p>
        </p:txBody>
      </p:sp>
      <p:sp>
        <p:nvSpPr>
          <p:cNvPr id="6" name="Text Placeholder 7"/>
          <p:cNvSpPr txBox="1">
            <a:spLocks/>
          </p:cNvSpPr>
          <p:nvPr/>
        </p:nvSpPr>
        <p:spPr bwMode="auto">
          <a:xfrm>
            <a:off x="6629400" y="6572250"/>
            <a:ext cx="2090738" cy="193675"/>
          </a:xfrm>
          <a:prstGeom prst="rect">
            <a:avLst/>
          </a:prstGeom>
          <a:noFill/>
          <a:ln>
            <a:noFill/>
          </a:ln>
          <a:extLst/>
        </p:spPr>
        <p:txBody>
          <a:bodyPr lIns="0" tIns="0" rIns="0" bIns="0" anchor="b"/>
          <a:lstStyle>
            <a:lvl1pPr marL="227013" indent="-227013" eaLnBrk="0" hangingPunct="0">
              <a:defRPr sz="1600">
                <a:solidFill>
                  <a:schemeClr val="tx1"/>
                </a:solidFill>
                <a:latin typeface="Arial" charset="0"/>
                <a:cs typeface="Arial" charset="0"/>
              </a:defRPr>
            </a:lvl1pPr>
            <a:lvl2pPr marL="37931725" indent="-37474525" eaLnBrk="0" hangingPunct="0">
              <a:defRPr sz="1600">
                <a:solidFill>
                  <a:schemeClr val="tx1"/>
                </a:solidFill>
                <a:latin typeface="Arial" charset="0"/>
                <a:cs typeface="Arial" charset="0"/>
              </a:defRPr>
            </a:lvl2pPr>
            <a:lvl3pPr eaLnBrk="0" hangingPunct="0">
              <a:defRPr sz="1600">
                <a:solidFill>
                  <a:schemeClr val="tx1"/>
                </a:solidFill>
                <a:latin typeface="Arial" charset="0"/>
                <a:cs typeface="Arial" charset="0"/>
              </a:defRPr>
            </a:lvl3pPr>
            <a:lvl4pPr eaLnBrk="0" hangingPunct="0">
              <a:defRPr sz="1600">
                <a:solidFill>
                  <a:schemeClr val="tx1"/>
                </a:solidFill>
                <a:latin typeface="Arial" charset="0"/>
                <a:cs typeface="Arial" charset="0"/>
              </a:defRPr>
            </a:lvl4pPr>
            <a:lvl5pPr eaLnBrk="0" hangingPunct="0">
              <a:defRPr sz="1600">
                <a:solidFill>
                  <a:schemeClr val="tx1"/>
                </a:solidFill>
                <a:latin typeface="Arial" charset="0"/>
                <a:cs typeface="Arial" charset="0"/>
              </a:defRPr>
            </a:lvl5pPr>
            <a:lvl6pPr marL="457200" eaLnBrk="0" fontAlgn="base" hangingPunct="0">
              <a:spcBef>
                <a:spcPct val="0"/>
              </a:spcBef>
              <a:spcAft>
                <a:spcPct val="0"/>
              </a:spcAft>
              <a:defRPr sz="1600">
                <a:solidFill>
                  <a:schemeClr val="tx1"/>
                </a:solidFill>
                <a:latin typeface="Arial" charset="0"/>
                <a:cs typeface="Arial" charset="0"/>
              </a:defRPr>
            </a:lvl6pPr>
            <a:lvl7pPr marL="914400" eaLnBrk="0" fontAlgn="base" hangingPunct="0">
              <a:spcBef>
                <a:spcPct val="0"/>
              </a:spcBef>
              <a:spcAft>
                <a:spcPct val="0"/>
              </a:spcAft>
              <a:defRPr sz="1600">
                <a:solidFill>
                  <a:schemeClr val="tx1"/>
                </a:solidFill>
                <a:latin typeface="Arial" charset="0"/>
                <a:cs typeface="Arial" charset="0"/>
              </a:defRPr>
            </a:lvl7pPr>
            <a:lvl8pPr marL="1371600" eaLnBrk="0" fontAlgn="base" hangingPunct="0">
              <a:spcBef>
                <a:spcPct val="0"/>
              </a:spcBef>
              <a:spcAft>
                <a:spcPct val="0"/>
              </a:spcAft>
              <a:defRPr sz="1600">
                <a:solidFill>
                  <a:schemeClr val="tx1"/>
                </a:solidFill>
                <a:latin typeface="Arial" charset="0"/>
                <a:cs typeface="Arial" charset="0"/>
              </a:defRPr>
            </a:lvl8pPr>
            <a:lvl9pPr marL="1828800" eaLnBrk="0" fontAlgn="base" hangingPunct="0">
              <a:spcBef>
                <a:spcPct val="0"/>
              </a:spcBef>
              <a:spcAft>
                <a:spcPct val="0"/>
              </a:spcAft>
              <a:defRPr sz="1600">
                <a:solidFill>
                  <a:schemeClr val="tx1"/>
                </a:solidFill>
                <a:latin typeface="Arial" charset="0"/>
                <a:cs typeface="Arial" charset="0"/>
              </a:defRPr>
            </a:lvl9pPr>
          </a:lstStyle>
          <a:p>
            <a:pPr algn="r" eaLnBrk="1" hangingPunct="1">
              <a:spcAft>
                <a:spcPts val="1000"/>
              </a:spcAft>
              <a:buFont typeface="Arial" charset="0"/>
              <a:buNone/>
              <a:defRPr/>
            </a:pPr>
            <a:endParaRPr lang="en-US" sz="700">
              <a:solidFill>
                <a:srgbClr val="334B9C"/>
              </a:solidFill>
              <a:latin typeface="Century Gothic" charset="0"/>
              <a:ea typeface="ＭＳ Ｐゴシック" charset="-128"/>
            </a:endParaRPr>
          </a:p>
        </p:txBody>
      </p:sp>
      <p:sp>
        <p:nvSpPr>
          <p:cNvPr id="2" name="Title 1"/>
          <p:cNvSpPr>
            <a:spLocks noGrp="1"/>
          </p:cNvSpPr>
          <p:nvPr>
            <p:ph type="title"/>
          </p:nvPr>
        </p:nvSpPr>
        <p:spPr>
          <a:xfrm>
            <a:off x="0" y="1"/>
            <a:ext cx="9144000" cy="1143000"/>
          </a:xfrm>
        </p:spPr>
        <p:txBody>
          <a:bodyPr lIns="182880"/>
          <a:lstStyle>
            <a:lvl1pPr>
              <a:defRPr>
                <a:latin typeface="Tw Cen MT"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353704" y="1293466"/>
            <a:ext cx="8441075" cy="5097775"/>
          </a:xfrm>
        </p:spPr>
        <p:txBody>
          <a:bodyPr rtlCol="0">
            <a:noAutofit/>
          </a:bodyPr>
          <a:lstStyle/>
          <a:p>
            <a:pPr lvl="0"/>
            <a:endParaRPr lang="en-US" noProof="0" dirty="0"/>
          </a:p>
        </p:txBody>
      </p:sp>
      <p:sp>
        <p:nvSpPr>
          <p:cNvPr id="7" name="Slide Number Placeholder 3"/>
          <p:cNvSpPr>
            <a:spLocks noGrp="1"/>
          </p:cNvSpPr>
          <p:nvPr>
            <p:ph type="sldNum" sz="quarter" idx="10"/>
          </p:nvPr>
        </p:nvSpPr>
        <p:spPr>
          <a:xfrm>
            <a:off x="8512175" y="6361113"/>
            <a:ext cx="285750" cy="304800"/>
          </a:xfrm>
        </p:spPr>
        <p:txBody>
          <a:bodyPr/>
          <a:lstStyle>
            <a:lvl1pPr>
              <a:defRPr/>
            </a:lvl1pPr>
          </a:lstStyle>
          <a:p>
            <a:pPr>
              <a:defRPr/>
            </a:pPr>
            <a:fld id="{37A45EE0-4628-4E36-B006-CA5B8A3547AB}" type="slidenum">
              <a:rPr lang="en-US"/>
              <a:pPr>
                <a:defRPr/>
              </a:pPr>
              <a:t>‹#›</a:t>
            </a:fld>
            <a:endParaRPr lang="en-US"/>
          </a:p>
        </p:txBody>
      </p:sp>
      <p:sp>
        <p:nvSpPr>
          <p:cNvPr id="8" name="Footer Placeholder 4"/>
          <p:cNvSpPr>
            <a:spLocks noGrp="1"/>
          </p:cNvSpPr>
          <p:nvPr>
            <p:ph type="ftr" sz="quarter" idx="11"/>
          </p:nvPr>
        </p:nvSpPr>
        <p:spPr>
          <a:xfrm>
            <a:off x="7075488" y="6372225"/>
            <a:ext cx="1341437" cy="304800"/>
          </a:xfrm>
        </p:spPr>
        <p:txBody>
          <a:bodyPr/>
          <a:lstStyle>
            <a:lvl2pPr lvl="1">
              <a:defRPr sz="1800">
                <a:solidFill>
                  <a:srgbClr val="2F58A7"/>
                </a:solidFill>
                <a:latin typeface="Century Gothic" charset="0"/>
                <a:ea typeface="ＭＳ Ｐゴシック" charset="-128"/>
                <a:cs typeface="Arial" charset="0"/>
              </a:defRPr>
            </a:lvl2pPr>
          </a:lstStyle>
          <a:p>
            <a:pPr lvl="1">
              <a:defRPr/>
            </a:pPr>
            <a:r>
              <a:rPr lang="en-US"/>
              <a:t>DRAFT: For discussion only</a:t>
            </a:r>
            <a:endParaRPr lang="en-US" noProof="1"/>
          </a:p>
        </p:txBody>
      </p:sp>
    </p:spTree>
    <p:extLst>
      <p:ext uri="{BB962C8B-B14F-4D97-AF65-F5344CB8AC3E}">
        <p14:creationId xmlns:p14="http://schemas.microsoft.com/office/powerpoint/2010/main" val="272168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2"/>
            </p:custDataLst>
            <p:extLst>
              <p:ext uri="{D42A27DB-BD31-4B8C-83A1-F6EECF244321}">
                <p14:modId xmlns:p14="http://schemas.microsoft.com/office/powerpoint/2010/main" val="578847424"/>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3148" name="think-cell Slide" r:id="rId9" imgW="360" imgH="360" progId="TCLayout.ActiveDocument.1">
                  <p:embed/>
                </p:oleObj>
              </mc:Choice>
              <mc:Fallback>
                <p:oleObj name="think-cell Slide" r:id="rId9" imgW="360" imgH="360" progId="TCLayout.ActiveDocument.1">
                  <p:embed/>
                  <p:pic>
                    <p:nvPicPr>
                      <p:cNvPr id="0" name=""/>
                      <p:cNvPicPr/>
                      <p:nvPr/>
                    </p:nvPicPr>
                    <p:blipFill>
                      <a:blip r:embed="rId10"/>
                      <a:stretch>
                        <a:fillRect/>
                      </a:stretch>
                    </p:blipFill>
                    <p:spPr>
                      <a:xfrm>
                        <a:off x="0" y="0"/>
                        <a:ext cx="158750" cy="158750"/>
                      </a:xfrm>
                      <a:prstGeom prst="rect">
                        <a:avLst/>
                      </a:prstGeom>
                    </p:spPr>
                  </p:pic>
                </p:oleObj>
              </mc:Fallback>
            </mc:AlternateContent>
          </a:graphicData>
        </a:graphic>
      </p:graphicFrame>
      <p:sp>
        <p:nvSpPr>
          <p:cNvPr id="4" name="Rectangle 7"/>
          <p:cNvSpPr/>
          <p:nvPr userDrawn="1">
            <p:custDataLst>
              <p:tags r:id="rId3"/>
            </p:custDataLst>
          </p:nvPr>
        </p:nvSpPr>
        <p:spPr>
          <a:xfrm>
            <a:off x="590550" y="695325"/>
            <a:ext cx="8079780" cy="228600"/>
          </a:xfrm>
          <a:prstGeom prst="rect">
            <a:avLst/>
          </a:prstGeom>
          <a:solidFill>
            <a:schemeClr val="accent1">
              <a:lumMod val="60000"/>
              <a:lumOff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Slide Number Placeholder 22"/>
          <p:cNvSpPr txBox="1">
            <a:spLocks/>
          </p:cNvSpPr>
          <p:nvPr userDrawn="1">
            <p:custDataLst>
              <p:tags r:id="rId4"/>
            </p:custDataLst>
          </p:nvPr>
        </p:nvSpPr>
        <p:spPr>
          <a:xfrm>
            <a:off x="0" y="687388"/>
            <a:ext cx="533400" cy="244475"/>
          </a:xfrm>
          <a:prstGeom prst="rect">
            <a:avLst/>
          </a:prstGeom>
          <a:solidFill>
            <a:schemeClr val="accent3"/>
          </a:solidFill>
        </p:spPr>
        <p:txBody>
          <a:bodyPr anchor="ctr">
            <a:normAutofit/>
          </a:bodyPr>
          <a:lstStyle/>
          <a:p>
            <a:pPr algn="ctr">
              <a:lnSpc>
                <a:spcPct val="80000"/>
              </a:lnSpc>
              <a:defRPr/>
            </a:pPr>
            <a:endParaRPr lang="en-US" sz="1200" b="1" dirty="0">
              <a:solidFill>
                <a:srgbClr val="FFFFFF"/>
              </a:solidFill>
              <a:latin typeface="Goudy Old Style" pitchFamily="18" charset="0"/>
              <a:cs typeface="+mn-cs"/>
            </a:endParaRPr>
          </a:p>
        </p:txBody>
      </p:sp>
      <p:sp>
        <p:nvSpPr>
          <p:cNvPr id="7" name="Footer Placeholder 15"/>
          <p:cNvSpPr>
            <a:spLocks/>
          </p:cNvSpPr>
          <p:nvPr>
            <p:custDataLst>
              <p:tags r:id="rId5"/>
            </p:custDataLst>
          </p:nvPr>
        </p:nvSpPr>
        <p:spPr bwMode="auto">
          <a:xfrm>
            <a:off x="8029575" y="6594475"/>
            <a:ext cx="517525"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r"/>
            <a:fld id="{EEC93874-F327-4E77-9967-1AD4E95FD124}" type="slidenum">
              <a:rPr lang="en-US" sz="800">
                <a:solidFill>
                  <a:srgbClr val="595959"/>
                </a:solidFill>
                <a:latin typeface="Arial Bold" pitchFamily="34" charset="0"/>
                <a:cs typeface="Arial Bold" pitchFamily="34" charset="0"/>
              </a:rPr>
              <a:pPr algn="r"/>
              <a:t>‹#›</a:t>
            </a:fld>
            <a:endParaRPr lang="en-US" sz="800" dirty="0">
              <a:solidFill>
                <a:srgbClr val="595959"/>
              </a:solidFill>
              <a:latin typeface="Arial Bold" pitchFamily="34" charset="0"/>
              <a:cs typeface="Arial Bold" pitchFamily="34" charset="0"/>
            </a:endParaRPr>
          </a:p>
        </p:txBody>
      </p:sp>
      <p:sp>
        <p:nvSpPr>
          <p:cNvPr id="2" name="Title 1"/>
          <p:cNvSpPr>
            <a:spLocks noGrp="1"/>
          </p:cNvSpPr>
          <p:nvPr>
            <p:ph type="title"/>
            <p:custDataLst>
              <p:tags r:id="rId6"/>
            </p:custDataLst>
          </p:nvPr>
        </p:nvSpPr>
        <p:spPr/>
        <p:txBody>
          <a:bodyPr/>
          <a:lstStyle/>
          <a:p>
            <a:r>
              <a:rPr lang="en-US" dirty="0" smtClean="0"/>
              <a:t>Click to edit Master title style</a:t>
            </a:r>
            <a:endParaRPr dirty="0"/>
          </a:p>
        </p:txBody>
      </p:sp>
      <p:sp>
        <p:nvSpPr>
          <p:cNvPr id="3" name="Content Placeholder 2"/>
          <p:cNvSpPr>
            <a:spLocks noGrp="1"/>
          </p:cNvSpPr>
          <p:nvPr>
            <p:ph idx="1"/>
            <p:custDataLst>
              <p:tags r:id="rId7"/>
            </p:custDataLst>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31033127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3BD843A9-82F8-48FA-AD10-64DD03626076}" type="datetimeFigureOut">
              <a:rPr lang="en-US"/>
              <a:pPr>
                <a:defRPr/>
              </a:pPr>
              <a:t>8/15/2012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6CE555-AB07-42FB-A9A8-4F8A543EB36B}" type="slidenum">
              <a:rPr lang="en-US"/>
              <a:pPr>
                <a:defRPr/>
              </a:pPr>
              <a:t>‹#›</a:t>
            </a:fld>
            <a:endParaRPr lang="en-US"/>
          </a:p>
        </p:txBody>
      </p:sp>
    </p:spTree>
    <p:extLst>
      <p:ext uri="{BB962C8B-B14F-4D97-AF65-F5344CB8AC3E}">
        <p14:creationId xmlns:p14="http://schemas.microsoft.com/office/powerpoint/2010/main" val="160713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4"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defTabSz="913977">
              <a:defRPr/>
            </a:pPr>
            <a:endParaRPr lang="en-US" sz="1800" dirty="0">
              <a:solidFill>
                <a:prstClr val="white"/>
              </a:solidFill>
            </a:endParaRPr>
          </a:p>
        </p:txBody>
      </p:sp>
      <p:sp>
        <p:nvSpPr>
          <p:cNvPr id="5"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6" name="Text Placeholder 7"/>
          <p:cNvSpPr txBox="1">
            <a:spLocks/>
          </p:cNvSpPr>
          <p:nvPr/>
        </p:nvSpPr>
        <p:spPr bwMode="auto">
          <a:xfrm>
            <a:off x="6629401" y="6572251"/>
            <a:ext cx="2090739" cy="193675"/>
          </a:xfrm>
          <a:prstGeom prst="rect">
            <a:avLst/>
          </a:prstGeom>
          <a:noFill/>
          <a:ln>
            <a:noFill/>
          </a:ln>
          <a:extLst/>
        </p:spPr>
        <p:txBody>
          <a:bodyPr lIns="0" tIns="0" rIns="0" bIns="0" anchor="b"/>
          <a:lstStyle>
            <a:lvl1pPr marL="227013" indent="-227013"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spcAft>
                <a:spcPts val="1000"/>
              </a:spcAft>
              <a:buFont typeface="Arial" charset="0"/>
              <a:buNone/>
              <a:defRPr/>
            </a:pPr>
            <a:endParaRPr lang="en-US" sz="700" smtClean="0">
              <a:solidFill>
                <a:srgbClr val="334B9C"/>
              </a:solidFill>
              <a:latin typeface="Century Gothic" charset="0"/>
            </a:endParaRPr>
          </a:p>
        </p:txBody>
      </p:sp>
      <p:sp>
        <p:nvSpPr>
          <p:cNvPr id="2" name="Title 1"/>
          <p:cNvSpPr>
            <a:spLocks noGrp="1"/>
          </p:cNvSpPr>
          <p:nvPr>
            <p:ph type="title"/>
          </p:nvPr>
        </p:nvSpPr>
        <p:spPr>
          <a:xfrm>
            <a:off x="0" y="1"/>
            <a:ext cx="9144000" cy="1143000"/>
          </a:xfrm>
        </p:spPr>
        <p:txBody>
          <a:bodyPr lIns="182880"/>
          <a:lstStyle>
            <a:lvl1pPr>
              <a:defRPr>
                <a:latin typeface="Tw Cen MT" pitchFamily="34" charset="0"/>
              </a:defRPr>
            </a:lvl1pPr>
          </a:lstStyle>
          <a:p>
            <a:r>
              <a:rPr lang="en-US" dirty="0" smtClean="0"/>
              <a:t>Click to edit Master title style</a:t>
            </a:r>
            <a:endParaRPr lang="en-US" dirty="0"/>
          </a:p>
        </p:txBody>
      </p:sp>
      <p:sp>
        <p:nvSpPr>
          <p:cNvPr id="3" name="Table Placeholder 2"/>
          <p:cNvSpPr>
            <a:spLocks noGrp="1"/>
          </p:cNvSpPr>
          <p:nvPr>
            <p:ph type="tbl" idx="1"/>
          </p:nvPr>
        </p:nvSpPr>
        <p:spPr>
          <a:xfrm>
            <a:off x="353704" y="1293466"/>
            <a:ext cx="8441075" cy="5097775"/>
          </a:xfrm>
        </p:spPr>
        <p:txBody>
          <a:bodyPr rtlCol="0">
            <a:noAutofit/>
          </a:bodyPr>
          <a:lstStyle/>
          <a:p>
            <a:pPr lvl="0"/>
            <a:endParaRPr lang="en-US" noProof="0" dirty="0"/>
          </a:p>
        </p:txBody>
      </p:sp>
      <p:sp>
        <p:nvSpPr>
          <p:cNvPr id="7" name="Slide Number Placeholder 3"/>
          <p:cNvSpPr>
            <a:spLocks noGrp="1"/>
          </p:cNvSpPr>
          <p:nvPr>
            <p:ph type="sldNum" sz="quarter" idx="10"/>
          </p:nvPr>
        </p:nvSpPr>
        <p:spPr>
          <a:xfrm>
            <a:off x="8512175" y="6361113"/>
            <a:ext cx="285751" cy="304800"/>
          </a:xfrm>
        </p:spPr>
        <p:txBody>
          <a:bodyPr/>
          <a:lstStyle>
            <a:lvl1pPr>
              <a:defRPr>
                <a:solidFill>
                  <a:srgbClr val="334B9C"/>
                </a:solidFill>
              </a:defRPr>
            </a:lvl1pPr>
          </a:lstStyle>
          <a:p>
            <a:pPr>
              <a:defRPr/>
            </a:pPr>
            <a:fld id="{7093BAF0-9F04-40E7-BA04-14CCB13D2C79}" type="slidenum">
              <a:rPr lang="en-US"/>
              <a:pPr>
                <a:defRPr/>
              </a:pPr>
              <a:t>‹#›</a:t>
            </a:fld>
            <a:endParaRPr lang="en-US"/>
          </a:p>
        </p:txBody>
      </p:sp>
      <p:sp>
        <p:nvSpPr>
          <p:cNvPr id="8" name="Footer Placeholder 4"/>
          <p:cNvSpPr>
            <a:spLocks noGrp="1"/>
          </p:cNvSpPr>
          <p:nvPr>
            <p:ph type="ftr" sz="quarter" idx="11"/>
          </p:nvPr>
        </p:nvSpPr>
        <p:spPr>
          <a:xfrm>
            <a:off x="7075488" y="6372225"/>
            <a:ext cx="1341437" cy="304800"/>
          </a:xfrm>
        </p:spPr>
        <p:txBody>
          <a:bodyPr/>
          <a:lstStyle>
            <a:lvl2pPr lvl="1">
              <a:defRPr sz="1800">
                <a:solidFill>
                  <a:srgbClr val="2F58A7"/>
                </a:solidFill>
                <a:latin typeface="Century Gothic" charset="0"/>
              </a:defRPr>
            </a:lvl2pPr>
          </a:lstStyle>
          <a:p>
            <a:pPr lvl="1">
              <a:defRPr/>
            </a:pPr>
            <a:r>
              <a:rPr lang="en-US"/>
              <a:t>DRAFT: For discussion only</a:t>
            </a:r>
            <a:endParaRPr lang="en-US" noProof="1"/>
          </a:p>
        </p:txBody>
      </p:sp>
    </p:spTree>
    <p:extLst>
      <p:ext uri="{BB962C8B-B14F-4D97-AF65-F5344CB8AC3E}">
        <p14:creationId xmlns:p14="http://schemas.microsoft.com/office/powerpoint/2010/main" val="10206339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ERS Content w/o Logo">
    <p:spTree>
      <p:nvGrpSpPr>
        <p:cNvPr id="1" name=""/>
        <p:cNvGrpSpPr/>
        <p:nvPr/>
      </p:nvGrpSpPr>
      <p:grpSpPr>
        <a:xfrm>
          <a:off x="0" y="0"/>
          <a:ext cx="0" cy="0"/>
          <a:chOff x="0" y="0"/>
          <a:chExt cx="0" cy="0"/>
        </a:xfrm>
      </p:grpSpPr>
      <p:sp>
        <p:nvSpPr>
          <p:cNvPr id="6" name="Rectangle 9"/>
          <p:cNvSpPr/>
          <p:nvPr/>
        </p:nvSpPr>
        <p:spPr>
          <a:xfrm>
            <a:off x="0" y="1143000"/>
            <a:ext cx="9144000" cy="5715000"/>
          </a:xfrm>
          <a:prstGeom prst="rect">
            <a:avLst/>
          </a:prstGeom>
          <a:no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anchor="ctr"/>
          <a:lstStyle/>
          <a:p>
            <a:pPr algn="ctr" defTabSz="913977">
              <a:defRPr/>
            </a:pPr>
            <a:endParaRPr lang="en-US" sz="1800" dirty="0">
              <a:solidFill>
                <a:prstClr val="white"/>
              </a:solidFill>
            </a:endParaRPr>
          </a:p>
        </p:txBody>
      </p:sp>
      <p:sp>
        <p:nvSpPr>
          <p:cNvPr id="7" name="TextBox 7"/>
          <p:cNvSpPr txBox="1">
            <a:spLocks noChangeArrowheads="1"/>
          </p:cNvSpPr>
          <p:nvPr/>
        </p:nvSpPr>
        <p:spPr bwMode="auto">
          <a:xfrm>
            <a:off x="114301" y="6515100"/>
            <a:ext cx="2725739" cy="285750"/>
          </a:xfrm>
          <a:prstGeom prst="rect">
            <a:avLst/>
          </a:prstGeom>
          <a:noFill/>
          <a:ln>
            <a:noFill/>
          </a:ln>
          <a:extLst/>
        </p:spPr>
        <p:txBody>
          <a:bodyPr lIns="0" tIns="0" rIns="0" bIns="0" anchor="ctr"/>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defRPr/>
            </a:pPr>
            <a:endParaRPr lang="en-US" sz="900" smtClean="0">
              <a:solidFill>
                <a:srgbClr val="334B9C"/>
              </a:solidFill>
              <a:latin typeface="Garamond" charset="0"/>
            </a:endParaRPr>
          </a:p>
        </p:txBody>
      </p:sp>
      <p:sp>
        <p:nvSpPr>
          <p:cNvPr id="8" name="Text Placeholder 7"/>
          <p:cNvSpPr txBox="1">
            <a:spLocks/>
          </p:cNvSpPr>
          <p:nvPr/>
        </p:nvSpPr>
        <p:spPr bwMode="auto">
          <a:xfrm>
            <a:off x="6629401" y="6572251"/>
            <a:ext cx="2090739" cy="193675"/>
          </a:xfrm>
          <a:prstGeom prst="rect">
            <a:avLst/>
          </a:prstGeom>
          <a:noFill/>
          <a:ln>
            <a:noFill/>
          </a:ln>
          <a:extLst/>
        </p:spPr>
        <p:txBody>
          <a:bodyPr lIns="0" tIns="0" rIns="0" bIns="0" anchor="b"/>
          <a:lstStyle>
            <a:lvl1pPr marL="227013" indent="-227013"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algn="r" eaLnBrk="1" hangingPunct="1">
              <a:spcAft>
                <a:spcPts val="1000"/>
              </a:spcAft>
              <a:buFont typeface="Arial" charset="0"/>
              <a:buNone/>
              <a:defRPr/>
            </a:pPr>
            <a:endParaRPr lang="en-US" sz="700" smtClean="0">
              <a:solidFill>
                <a:srgbClr val="334B9C"/>
              </a:solidFill>
              <a:latin typeface="Century Gothic" charset="0"/>
            </a:endParaRPr>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Century Gothic" pitchFamily="34" charset="0"/>
              </a:defRPr>
            </a:lvl2pPr>
          </a:lstStyle>
          <a:p>
            <a:pPr lvl="0"/>
            <a:r>
              <a:rPr lang="en-US" dirty="0" smtClean="0"/>
              <a:t>Click to edit Master text styles</a:t>
            </a:r>
          </a:p>
          <a:p>
            <a:pPr lvl="1"/>
            <a:r>
              <a:rPr lang="en-US" dirty="0" smtClean="0"/>
              <a:t>Second level</a:t>
            </a:r>
          </a:p>
          <a:p>
            <a:pPr lvl="1"/>
            <a:endParaRPr lang="en-US" dirty="0" smtClean="0"/>
          </a:p>
        </p:txBody>
      </p:sp>
      <p:sp>
        <p:nvSpPr>
          <p:cNvPr id="11" name="Text Placeholder 10"/>
          <p:cNvSpPr>
            <a:spLocks noGrp="1"/>
          </p:cNvSpPr>
          <p:nvPr>
            <p:ph type="body" sz="quarter" idx="12"/>
          </p:nvPr>
        </p:nvSpPr>
        <p:spPr>
          <a:xfrm>
            <a:off x="981142" y="6234180"/>
            <a:ext cx="7796213" cy="190501"/>
          </a:xfrm>
        </p:spPr>
        <p:txBody>
          <a:bodyPr anchor="b"/>
          <a:lstStyle>
            <a:lvl1pPr marL="0" indent="0">
              <a:buNone/>
              <a:defRPr sz="1000" b="0" i="1"/>
            </a:lvl1pPr>
            <a:lvl4pPr>
              <a:defRPr sz="1400"/>
            </a:lvl4pPr>
            <a:lvl5pPr>
              <a:defRPr sz="1400"/>
            </a:lvl5pPr>
          </a:lstStyle>
          <a:p>
            <a:pPr lvl="0"/>
            <a:r>
              <a:rPr lang="en-US" smtClean="0"/>
              <a:t>Click to edit Master text styles</a:t>
            </a:r>
          </a:p>
        </p:txBody>
      </p:sp>
      <p:sp>
        <p:nvSpPr>
          <p:cNvPr id="10" name="Text Placeholder 7"/>
          <p:cNvSpPr>
            <a:spLocks noGrp="1"/>
          </p:cNvSpPr>
          <p:nvPr>
            <p:ph type="body" sz="quarter" idx="13"/>
          </p:nvPr>
        </p:nvSpPr>
        <p:spPr>
          <a:xfrm>
            <a:off x="6343660" y="6519551"/>
            <a:ext cx="2376488" cy="193675"/>
          </a:xfrm>
        </p:spPr>
        <p:txBody>
          <a:bodyPr anchor="b"/>
          <a:lstStyle>
            <a:lvl1pPr algn="r">
              <a:buNone/>
              <a:defRPr sz="800" b="0">
                <a:solidFill>
                  <a:srgbClr val="334B9C"/>
                </a:solidFill>
              </a:defRPr>
            </a:lvl1pPr>
          </a:lstStyle>
          <a:p>
            <a:pPr lvl="0"/>
            <a:r>
              <a:rPr lang="en-US" smtClean="0"/>
              <a:t>Click to edit Master text styles</a:t>
            </a:r>
          </a:p>
        </p:txBody>
      </p:sp>
      <p:sp>
        <p:nvSpPr>
          <p:cNvPr id="9" name="Slide Number Placeholder 3"/>
          <p:cNvSpPr>
            <a:spLocks noGrp="1"/>
          </p:cNvSpPr>
          <p:nvPr>
            <p:ph type="sldNum" sz="quarter" idx="14"/>
          </p:nvPr>
        </p:nvSpPr>
        <p:spPr/>
        <p:txBody>
          <a:bodyPr/>
          <a:lstStyle>
            <a:lvl1pPr>
              <a:defRPr/>
            </a:lvl1pPr>
          </a:lstStyle>
          <a:p>
            <a:pPr>
              <a:defRPr/>
            </a:pPr>
            <a:fld id="{2E58BA50-7140-42AF-8B85-642822103919}" type="slidenum">
              <a:rPr lang="en-US"/>
              <a:pPr>
                <a:defRPr/>
              </a:pPr>
              <a:t>‹#›</a:t>
            </a:fld>
            <a:endParaRPr lang="en-US"/>
          </a:p>
        </p:txBody>
      </p:sp>
      <p:sp>
        <p:nvSpPr>
          <p:cNvPr id="12" name="Footer Placeholder 8"/>
          <p:cNvSpPr>
            <a:spLocks noGrp="1"/>
          </p:cNvSpPr>
          <p:nvPr>
            <p:ph type="ftr" sz="quarter" idx="15"/>
          </p:nvPr>
        </p:nvSpPr>
        <p:spPr/>
        <p:txBody>
          <a:bodyPr/>
          <a:lstStyle>
            <a:lvl1pPr>
              <a:defRPr/>
            </a:lvl1pPr>
          </a:lstStyle>
          <a:p>
            <a:pPr>
              <a:defRPr/>
            </a:pPr>
            <a:r>
              <a:rPr lang="en-US"/>
              <a:t>DRAFT: For discussion only</a:t>
            </a:r>
          </a:p>
        </p:txBody>
      </p:sp>
    </p:spTree>
    <p:extLst>
      <p:ext uri="{BB962C8B-B14F-4D97-AF65-F5344CB8AC3E}">
        <p14:creationId xmlns:p14="http://schemas.microsoft.com/office/powerpoint/2010/main" val="7312210"/>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chemeClr val="bg1"/>
          </a:solidFill>
          <a:ln w="76200">
            <a:solidFill>
              <a:srgbClr val="899ACE"/>
            </a:solidFill>
          </a:ln>
        </p:spPr>
        <p:style>
          <a:lnRef idx="2">
            <a:schemeClr val="accent1">
              <a:shade val="50000"/>
            </a:schemeClr>
          </a:lnRef>
          <a:fillRef idx="1">
            <a:schemeClr val="accent1"/>
          </a:fillRef>
          <a:effectRef idx="0">
            <a:schemeClr val="accent1"/>
          </a:effectRef>
          <a:fontRef idx="minor">
            <a:schemeClr val="lt1"/>
          </a:fontRef>
        </p:style>
        <p:txBody>
          <a:bodyPr lIns="91425" tIns="45713" rIns="91425" bIns="45713" anchor="ctr"/>
          <a:lstStyle/>
          <a:p>
            <a:pPr algn="ctr" defTabSz="914253" fontAlgn="auto">
              <a:spcBef>
                <a:spcPts val="0"/>
              </a:spcBef>
              <a:spcAft>
                <a:spcPts val="0"/>
              </a:spcAft>
              <a:defRPr/>
            </a:pPr>
            <a:endParaRPr lang="en-US" sz="1800" dirty="0"/>
          </a:p>
        </p:txBody>
      </p:sp>
      <p:sp>
        <p:nvSpPr>
          <p:cNvPr id="12" name="Title Placeholder 1"/>
          <p:cNvSpPr>
            <a:spLocks noGrp="1"/>
          </p:cNvSpPr>
          <p:nvPr>
            <p:ph type="title"/>
          </p:nvPr>
        </p:nvSpPr>
        <p:spPr>
          <a:xfrm>
            <a:off x="0" y="3429000"/>
            <a:ext cx="9144000" cy="3429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182851" rIns="182851" bIns="182851" numCol="1" anchor="t" anchorCtr="0" compatLnSpc="1">
            <a:prstTxWarp prst="textNoShape">
              <a:avLst/>
            </a:prstTxWarp>
          </a:bodyPr>
          <a:lstStyle/>
          <a:p>
            <a:pPr lvl="0"/>
            <a:r>
              <a:rPr lang="en-US" smtClean="0"/>
              <a:t>Type Title Here</a:t>
            </a:r>
          </a:p>
        </p:txBody>
      </p:sp>
      <p:sp>
        <p:nvSpPr>
          <p:cNvPr id="1028" name="Text Placeholder 5"/>
          <p:cNvSpPr txBox="1">
            <a:spLocks/>
          </p:cNvSpPr>
          <p:nvPr/>
        </p:nvSpPr>
        <p:spPr bwMode="auto">
          <a:xfrm>
            <a:off x="2286003" y="5314950"/>
            <a:ext cx="6491288" cy="342900"/>
          </a:xfrm>
          <a:prstGeom prst="rect">
            <a:avLst/>
          </a:prstGeom>
          <a:noFill/>
          <a:ln>
            <a:noFill/>
          </a:ln>
          <a:extLst/>
        </p:spPr>
        <p:txBody>
          <a:bodyPr lIns="0" tIns="0" rIns="0" bIns="0"/>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buFont typeface="Arial" charset="0"/>
              <a:buNone/>
              <a:defRPr/>
            </a:pPr>
            <a:r>
              <a:rPr lang="en-US" sz="2000" smtClean="0">
                <a:latin typeface="Century Gothic" charset="0"/>
              </a:rPr>
              <a:t>Type Date Here</a:t>
            </a:r>
          </a:p>
        </p:txBody>
      </p:sp>
      <p:sp>
        <p:nvSpPr>
          <p:cNvPr id="1029" name="Text Placeholder 7"/>
          <p:cNvSpPr txBox="1">
            <a:spLocks/>
          </p:cNvSpPr>
          <p:nvPr/>
        </p:nvSpPr>
        <p:spPr bwMode="auto">
          <a:xfrm>
            <a:off x="2286003" y="6057900"/>
            <a:ext cx="6491288" cy="342900"/>
          </a:xfrm>
          <a:prstGeom prst="rect">
            <a:avLst/>
          </a:prstGeom>
          <a:noFill/>
          <a:ln>
            <a:noFill/>
          </a:ln>
          <a:extLst/>
        </p:spPr>
        <p:txBody>
          <a:bodyPr lIns="0" tIns="0" rIns="0" bIns="0" anchor="b"/>
          <a:lstStyle>
            <a:lvl1pPr eaLnBrk="0" hangingPunct="0">
              <a:defRPr sz="1600">
                <a:solidFill>
                  <a:schemeClr val="tx1"/>
                </a:solidFill>
                <a:latin typeface="Arial" charset="0"/>
                <a:ea typeface="ＭＳ Ｐゴシック" charset="-128"/>
              </a:defRPr>
            </a:lvl1pPr>
            <a:lvl2pPr marL="37931725" indent="-37474525" eaLnBrk="0" hangingPunct="0">
              <a:defRPr sz="1600">
                <a:solidFill>
                  <a:schemeClr val="tx1"/>
                </a:solidFill>
                <a:latin typeface="Arial" charset="0"/>
                <a:ea typeface="ＭＳ Ｐゴシック" charset="-128"/>
              </a:defRPr>
            </a:lvl2pPr>
            <a:lvl3pPr eaLnBrk="0" hangingPunct="0">
              <a:defRPr sz="1600">
                <a:solidFill>
                  <a:schemeClr val="tx1"/>
                </a:solidFill>
                <a:latin typeface="Arial" charset="0"/>
                <a:ea typeface="ＭＳ Ｐゴシック" charset="-128"/>
              </a:defRPr>
            </a:lvl3pPr>
            <a:lvl4pPr eaLnBrk="0" hangingPunct="0">
              <a:defRPr sz="1600">
                <a:solidFill>
                  <a:schemeClr val="tx1"/>
                </a:solidFill>
                <a:latin typeface="Arial" charset="0"/>
                <a:ea typeface="ＭＳ Ｐゴシック" charset="-128"/>
              </a:defRPr>
            </a:lvl4pPr>
            <a:lvl5pPr eaLnBrk="0" hangingPunct="0">
              <a:defRPr sz="1600">
                <a:solidFill>
                  <a:schemeClr val="tx1"/>
                </a:solidFill>
                <a:latin typeface="Arial" charset="0"/>
                <a:ea typeface="ＭＳ Ｐゴシック" charset="-128"/>
              </a:defRPr>
            </a:lvl5pPr>
            <a:lvl6pPr marL="457200" eaLnBrk="0" fontAlgn="base" hangingPunct="0">
              <a:spcBef>
                <a:spcPct val="0"/>
              </a:spcBef>
              <a:spcAft>
                <a:spcPct val="0"/>
              </a:spcAft>
              <a:defRPr sz="1600">
                <a:solidFill>
                  <a:schemeClr val="tx1"/>
                </a:solidFill>
                <a:latin typeface="Arial" charset="0"/>
                <a:ea typeface="ＭＳ Ｐゴシック" charset="-128"/>
              </a:defRPr>
            </a:lvl6pPr>
            <a:lvl7pPr marL="914400" eaLnBrk="0" fontAlgn="base" hangingPunct="0">
              <a:spcBef>
                <a:spcPct val="0"/>
              </a:spcBef>
              <a:spcAft>
                <a:spcPct val="0"/>
              </a:spcAft>
              <a:defRPr sz="1600">
                <a:solidFill>
                  <a:schemeClr val="tx1"/>
                </a:solidFill>
                <a:latin typeface="Arial" charset="0"/>
                <a:ea typeface="ＭＳ Ｐゴシック" charset="-128"/>
              </a:defRPr>
            </a:lvl7pPr>
            <a:lvl8pPr marL="1371600" eaLnBrk="0" fontAlgn="base" hangingPunct="0">
              <a:spcBef>
                <a:spcPct val="0"/>
              </a:spcBef>
              <a:spcAft>
                <a:spcPct val="0"/>
              </a:spcAft>
              <a:defRPr sz="1600">
                <a:solidFill>
                  <a:schemeClr val="tx1"/>
                </a:solidFill>
                <a:latin typeface="Arial" charset="0"/>
                <a:ea typeface="ＭＳ Ｐゴシック" charset="-128"/>
              </a:defRPr>
            </a:lvl8pPr>
            <a:lvl9pPr marL="1828800"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Aft>
                <a:spcPts val="600"/>
              </a:spcAft>
              <a:buFont typeface="Arial" charset="0"/>
              <a:buNone/>
              <a:defRPr/>
            </a:pPr>
            <a:r>
              <a:rPr lang="en-US" sz="2000" i="1" smtClean="0">
                <a:latin typeface="Century Gothic" charset="0"/>
              </a:rPr>
              <a:t>Type Presenter Name/Contact Here</a:t>
            </a:r>
          </a:p>
        </p:txBody>
      </p:sp>
    </p:spTree>
  </p:cSld>
  <p:clrMap bg1="lt1" tx1="dk1" bg2="lt2" tx2="dk2" accent1="accent1" accent2="accent2" accent3="accent3" accent4="accent4" accent5="accent5" accent6="accent6" hlink="hlink" folHlink="folHlink"/>
  <p:sldLayoutIdLst>
    <p:sldLayoutId id="2147484445" r:id="rId1"/>
  </p:sldLayoutIdLst>
  <p:timing>
    <p:tnLst>
      <p:par>
        <p:cTn id="1" dur="indefinite" restart="never" nodeType="tmRoot"/>
      </p:par>
    </p:tnLst>
  </p:timing>
  <p:hf sldNum="0" hdr="0" dt="0"/>
  <p:txStyles>
    <p:titleStyle>
      <a:lvl1pPr marL="2282558" indent="-2282558" algn="l" defTabSz="912706" rtl="0" eaLnBrk="0" fontAlgn="base" hangingPunct="0">
        <a:lnSpc>
          <a:spcPts val="4000"/>
        </a:lnSpc>
        <a:spcBef>
          <a:spcPct val="0"/>
        </a:spcBef>
        <a:spcAft>
          <a:spcPct val="0"/>
        </a:spcAft>
        <a:defRPr sz="3600" b="1" kern="1200">
          <a:solidFill>
            <a:srgbClr val="334B9C"/>
          </a:solidFill>
          <a:latin typeface="Century Gothic" pitchFamily="34" charset="0"/>
          <a:ea typeface="ＭＳ Ｐゴシック" charset="-128"/>
          <a:cs typeface="ＭＳ Ｐゴシック" charset="-128"/>
        </a:defRPr>
      </a:lvl1pPr>
      <a:lvl2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2pPr>
      <a:lvl3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3pPr>
      <a:lvl4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4pPr>
      <a:lvl5pPr marL="2282558" indent="-2282558" algn="l" defTabSz="912706" rtl="0" eaLnBrk="0" fontAlgn="base" hangingPunct="0">
        <a:lnSpc>
          <a:spcPts val="4000"/>
        </a:lnSpc>
        <a:spcBef>
          <a:spcPct val="0"/>
        </a:spcBef>
        <a:spcAft>
          <a:spcPct val="0"/>
        </a:spcAft>
        <a:defRPr sz="3600" b="1">
          <a:solidFill>
            <a:srgbClr val="334B9C"/>
          </a:solidFill>
          <a:latin typeface="Century Gothic" pitchFamily="34" charset="0"/>
          <a:ea typeface="ＭＳ Ｐゴシック" charset="-128"/>
          <a:cs typeface="ＭＳ Ｐゴシック" charset="-128"/>
        </a:defRPr>
      </a:lvl5pPr>
      <a:lvl6pPr marL="2739705" algn="l" defTabSz="912706" rtl="0" fontAlgn="base">
        <a:lnSpc>
          <a:spcPts val="4000"/>
        </a:lnSpc>
        <a:spcBef>
          <a:spcPct val="0"/>
        </a:spcBef>
        <a:spcAft>
          <a:spcPct val="0"/>
        </a:spcAft>
        <a:defRPr sz="3600" b="1">
          <a:solidFill>
            <a:srgbClr val="334B9C"/>
          </a:solidFill>
          <a:latin typeface="Century Gothic" pitchFamily="34" charset="0"/>
        </a:defRPr>
      </a:lvl6pPr>
      <a:lvl7pPr marL="3196851" algn="l" defTabSz="912706" rtl="0" fontAlgn="base">
        <a:lnSpc>
          <a:spcPts val="4000"/>
        </a:lnSpc>
        <a:spcBef>
          <a:spcPct val="0"/>
        </a:spcBef>
        <a:spcAft>
          <a:spcPct val="0"/>
        </a:spcAft>
        <a:defRPr sz="3600" b="1">
          <a:solidFill>
            <a:srgbClr val="334B9C"/>
          </a:solidFill>
          <a:latin typeface="Century Gothic" pitchFamily="34" charset="0"/>
        </a:defRPr>
      </a:lvl7pPr>
      <a:lvl8pPr marL="3653997" algn="l" defTabSz="912706" rtl="0" fontAlgn="base">
        <a:lnSpc>
          <a:spcPts val="4000"/>
        </a:lnSpc>
        <a:spcBef>
          <a:spcPct val="0"/>
        </a:spcBef>
        <a:spcAft>
          <a:spcPct val="0"/>
        </a:spcAft>
        <a:defRPr sz="3600" b="1">
          <a:solidFill>
            <a:srgbClr val="334B9C"/>
          </a:solidFill>
          <a:latin typeface="Century Gothic" pitchFamily="34" charset="0"/>
        </a:defRPr>
      </a:lvl8pPr>
      <a:lvl9pPr marL="4111145" algn="l" defTabSz="912706" rtl="0" fontAlgn="base">
        <a:lnSpc>
          <a:spcPts val="4000"/>
        </a:lnSpc>
        <a:spcBef>
          <a:spcPct val="0"/>
        </a:spcBef>
        <a:spcAft>
          <a:spcPct val="0"/>
        </a:spcAft>
        <a:defRPr sz="3600" b="1">
          <a:solidFill>
            <a:srgbClr val="334B9C"/>
          </a:solidFill>
          <a:latin typeface="Century Gothic" pitchFamily="34" charset="0"/>
        </a:defRPr>
      </a:lvl9pPr>
    </p:titleStyle>
    <p:bodyStyle>
      <a:lvl1pPr marL="341273" indent="-341273" algn="l" defTabSz="912706"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1277" indent="-284129" algn="l" defTabSz="912706"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1279" indent="-226987" algn="l" defTabSz="912706"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598426" indent="-226987" algn="l" defTabSz="912706"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5573" indent="-226987" algn="l" defTabSz="912706"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19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53" rtl="0" eaLnBrk="1" latinLnBrk="0" hangingPunct="1">
        <a:defRPr sz="1800" kern="1200">
          <a:solidFill>
            <a:schemeClr val="tx1"/>
          </a:solidFill>
          <a:latin typeface="+mn-lt"/>
          <a:ea typeface="+mn-ea"/>
          <a:cs typeface="+mn-cs"/>
        </a:defRPr>
      </a:lvl1pPr>
      <a:lvl2pPr marL="457127" algn="l" defTabSz="914253" rtl="0" eaLnBrk="1" latinLnBrk="0" hangingPunct="1">
        <a:defRPr sz="1800" kern="1200">
          <a:solidFill>
            <a:schemeClr val="tx1"/>
          </a:solidFill>
          <a:latin typeface="+mn-lt"/>
          <a:ea typeface="+mn-ea"/>
          <a:cs typeface="+mn-cs"/>
        </a:defRPr>
      </a:lvl2pPr>
      <a:lvl3pPr marL="914253" algn="l" defTabSz="914253" rtl="0" eaLnBrk="1" latinLnBrk="0" hangingPunct="1">
        <a:defRPr sz="1800" kern="1200">
          <a:solidFill>
            <a:schemeClr val="tx1"/>
          </a:solidFill>
          <a:latin typeface="+mn-lt"/>
          <a:ea typeface="+mn-ea"/>
          <a:cs typeface="+mn-cs"/>
        </a:defRPr>
      </a:lvl3pPr>
      <a:lvl4pPr marL="1371380" algn="l" defTabSz="914253" rtl="0" eaLnBrk="1" latinLnBrk="0" hangingPunct="1">
        <a:defRPr sz="1800" kern="1200">
          <a:solidFill>
            <a:schemeClr val="tx1"/>
          </a:solidFill>
          <a:latin typeface="+mn-lt"/>
          <a:ea typeface="+mn-ea"/>
          <a:cs typeface="+mn-cs"/>
        </a:defRPr>
      </a:lvl4pPr>
      <a:lvl5pPr marL="1828507" algn="l" defTabSz="914253" rtl="0" eaLnBrk="1" latinLnBrk="0" hangingPunct="1">
        <a:defRPr sz="1800" kern="1200">
          <a:solidFill>
            <a:schemeClr val="tx1"/>
          </a:solidFill>
          <a:latin typeface="+mn-lt"/>
          <a:ea typeface="+mn-ea"/>
          <a:cs typeface="+mn-cs"/>
        </a:defRPr>
      </a:lvl5pPr>
      <a:lvl6pPr marL="2285635" algn="l" defTabSz="914253" rtl="0" eaLnBrk="1" latinLnBrk="0" hangingPunct="1">
        <a:defRPr sz="1800" kern="1200">
          <a:solidFill>
            <a:schemeClr val="tx1"/>
          </a:solidFill>
          <a:latin typeface="+mn-lt"/>
          <a:ea typeface="+mn-ea"/>
          <a:cs typeface="+mn-cs"/>
        </a:defRPr>
      </a:lvl6pPr>
      <a:lvl7pPr marL="2742761" algn="l" defTabSz="914253" rtl="0" eaLnBrk="1" latinLnBrk="0" hangingPunct="1">
        <a:defRPr sz="1800" kern="1200">
          <a:solidFill>
            <a:schemeClr val="tx1"/>
          </a:solidFill>
          <a:latin typeface="+mn-lt"/>
          <a:ea typeface="+mn-ea"/>
          <a:cs typeface="+mn-cs"/>
        </a:defRPr>
      </a:lvl7pPr>
      <a:lvl8pPr marL="3199888" algn="l" defTabSz="914253" rtl="0" eaLnBrk="1" latinLnBrk="0" hangingPunct="1">
        <a:defRPr sz="1800" kern="1200">
          <a:solidFill>
            <a:schemeClr val="tx1"/>
          </a:solidFill>
          <a:latin typeface="+mn-lt"/>
          <a:ea typeface="+mn-ea"/>
          <a:cs typeface="+mn-cs"/>
        </a:defRPr>
      </a:lvl8pPr>
      <a:lvl9pPr marL="3657014" algn="l" defTabSz="9142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0" rIns="457127" bIns="45713" numCol="1" anchor="b"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971549" y="1585913"/>
            <a:ext cx="7805739"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1"/>
            <a:r>
              <a:rPr lang="en-US" smtClean="0"/>
              <a:t> </a:t>
            </a:r>
          </a:p>
        </p:txBody>
      </p:sp>
      <p:sp>
        <p:nvSpPr>
          <p:cNvPr id="12" name="Rectangle 9"/>
          <p:cNvSpPr>
            <a:spLocks noGrp="1" noChangeArrowheads="1"/>
          </p:cNvSpPr>
          <p:nvPr>
            <p:ph type="sldNum" sz="quarter" idx="4"/>
          </p:nvPr>
        </p:nvSpPr>
        <p:spPr>
          <a:xfrm>
            <a:off x="8777293" y="6400801"/>
            <a:ext cx="246063" cy="365125"/>
          </a:xfrm>
          <a:prstGeom prst="rect">
            <a:avLst/>
          </a:prstGeom>
        </p:spPr>
        <p:txBody>
          <a:bodyPr vert="horz" wrap="square" lIns="0" tIns="0" rIns="0" bIns="0" numCol="1" anchor="b" anchorCtr="0" compatLnSpc="1">
            <a:prstTxWarp prst="textNoShape">
              <a:avLst/>
            </a:prstTxWarp>
          </a:bodyPr>
          <a:lstStyle>
            <a:lvl1pPr algn="r">
              <a:defRPr sz="1200" b="1">
                <a:solidFill>
                  <a:srgbClr val="334B9C"/>
                </a:solidFill>
                <a:latin typeface="Garamond" charset="0"/>
              </a:defRPr>
            </a:lvl1pPr>
          </a:lstStyle>
          <a:p>
            <a:pPr>
              <a:defRPr/>
            </a:pPr>
            <a:r>
              <a:rPr lang="en-US"/>
              <a:t/>
            </a:r>
            <a:br>
              <a:rPr lang="en-US"/>
            </a:br>
            <a:fld id="{30499C55-D689-4C87-9C05-4E14928D793C}" type="slidenum">
              <a:rPr lang="en-US"/>
              <a:pPr>
                <a:defRPr/>
              </a:pPr>
              <a:t>‹#›</a:t>
            </a:fld>
            <a:endParaRPr lang="en-US" noProof="1"/>
          </a:p>
        </p:txBody>
      </p:sp>
      <p:sp>
        <p:nvSpPr>
          <p:cNvPr id="13" name="Footer Placeholder 2"/>
          <p:cNvSpPr>
            <a:spLocks noGrp="1"/>
          </p:cNvSpPr>
          <p:nvPr>
            <p:ph type="ftr" sz="quarter" idx="3"/>
          </p:nvPr>
        </p:nvSpPr>
        <p:spPr>
          <a:xfrm>
            <a:off x="114300" y="6524627"/>
            <a:ext cx="2457451" cy="241300"/>
          </a:xfrm>
          <a:prstGeom prst="rect">
            <a:avLst/>
          </a:prstGeom>
        </p:spPr>
        <p:txBody>
          <a:bodyPr vert="horz" wrap="square" lIns="0" tIns="0" rIns="0" bIns="0" numCol="1" anchor="b" anchorCtr="0" compatLnSpc="1">
            <a:prstTxWarp prst="textNoShape">
              <a:avLst/>
            </a:prstTxWarp>
          </a:bodyPr>
          <a:lstStyle>
            <a:lvl1pPr>
              <a:spcAft>
                <a:spcPts val="600"/>
              </a:spcAft>
              <a:defRPr sz="1000">
                <a:solidFill>
                  <a:srgbClr val="334B9C"/>
                </a:solidFill>
                <a:latin typeface="Garamond" charset="0"/>
              </a:defRPr>
            </a:lvl1pPr>
          </a:lstStyle>
          <a:p>
            <a:pPr>
              <a:defRPr/>
            </a:pPr>
            <a:r>
              <a:rPr lang="en-US"/>
              <a:t>DRAFT: FOR DISCUSSION ONLY</a:t>
            </a:r>
          </a:p>
        </p:txBody>
      </p:sp>
    </p:spTree>
  </p:cSld>
  <p:clrMap bg1="lt1" tx1="dk1" bg2="lt2" tx2="dk2" accent1="accent1" accent2="accent2" accent3="accent3" accent4="accent4" accent5="accent5" accent6="accent6" hlink="hlink" folHlink="folHlink"/>
  <p:sldLayoutIdLst>
    <p:sldLayoutId id="2147484446" r:id="rId1"/>
    <p:sldLayoutId id="2147484447" r:id="rId2"/>
    <p:sldLayoutId id="2147484448" r:id="rId3"/>
    <p:sldLayoutId id="2147484452" r:id="rId4"/>
    <p:sldLayoutId id="2147484453" r:id="rId5"/>
    <p:sldLayoutId id="2147484454" r:id="rId6"/>
  </p:sldLayoutIdLst>
  <p:timing>
    <p:tnLst>
      <p:par>
        <p:cTn id="1" dur="indefinite" restart="never" nodeType="tmRoot"/>
      </p:par>
    </p:tnLst>
  </p:timing>
  <p:hf sldNum="0" hdr="0" dt="0"/>
  <p:txStyles>
    <p:titleStyle>
      <a:lvl1pPr marL="457146" indent="-457146" algn="l" defTabSz="912706" rtl="0" eaLnBrk="0" fontAlgn="base" hangingPunct="0">
        <a:lnSpc>
          <a:spcPts val="2600"/>
        </a:lnSpc>
        <a:spcBef>
          <a:spcPct val="0"/>
        </a:spcBef>
        <a:spcAft>
          <a:spcPct val="0"/>
        </a:spcAft>
        <a:defRPr lang="en-US" sz="2800" b="1" kern="1200">
          <a:solidFill>
            <a:srgbClr val="334B9C"/>
          </a:solidFill>
          <a:latin typeface="+mj-lt"/>
          <a:ea typeface="ＭＳ Ｐゴシック" charset="-128"/>
          <a:cs typeface="ＭＳ Ｐゴシック" charset="-128"/>
        </a:defRPr>
      </a:lvl1pPr>
      <a:lvl2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2pPr>
      <a:lvl3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3pPr>
      <a:lvl4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4pPr>
      <a:lvl5pPr marL="457146" indent="-457146" algn="l" defTabSz="912706" rtl="0" eaLnBrk="0" fontAlgn="base" hangingPunct="0">
        <a:lnSpc>
          <a:spcPts val="2600"/>
        </a:lnSpc>
        <a:spcBef>
          <a:spcPct val="0"/>
        </a:spcBef>
        <a:spcAft>
          <a:spcPct val="0"/>
        </a:spcAft>
        <a:defRPr sz="2800" b="1">
          <a:solidFill>
            <a:srgbClr val="334B9C"/>
          </a:solidFill>
          <a:latin typeface="Century Gothic" pitchFamily="34" charset="0"/>
          <a:ea typeface="ＭＳ Ｐゴシック" charset="-128"/>
          <a:cs typeface="ＭＳ Ｐゴシック" charset="-128"/>
        </a:defRPr>
      </a:lvl5pPr>
      <a:lvl6pPr marL="914293" algn="l" defTabSz="912706" rtl="0" fontAlgn="base">
        <a:lnSpc>
          <a:spcPts val="2600"/>
        </a:lnSpc>
        <a:spcBef>
          <a:spcPct val="0"/>
        </a:spcBef>
        <a:spcAft>
          <a:spcPct val="0"/>
        </a:spcAft>
        <a:defRPr sz="2800" b="1">
          <a:solidFill>
            <a:srgbClr val="334B9C"/>
          </a:solidFill>
          <a:latin typeface="Garamond" pitchFamily="18" charset="0"/>
        </a:defRPr>
      </a:lvl6pPr>
      <a:lvl7pPr marL="1371440" algn="l" defTabSz="912706" rtl="0" fontAlgn="base">
        <a:lnSpc>
          <a:spcPts val="2600"/>
        </a:lnSpc>
        <a:spcBef>
          <a:spcPct val="0"/>
        </a:spcBef>
        <a:spcAft>
          <a:spcPct val="0"/>
        </a:spcAft>
        <a:defRPr sz="2800" b="1">
          <a:solidFill>
            <a:srgbClr val="334B9C"/>
          </a:solidFill>
          <a:latin typeface="Garamond" pitchFamily="18" charset="0"/>
        </a:defRPr>
      </a:lvl7pPr>
      <a:lvl8pPr marL="1828586" algn="l" defTabSz="912706" rtl="0" fontAlgn="base">
        <a:lnSpc>
          <a:spcPts val="2600"/>
        </a:lnSpc>
        <a:spcBef>
          <a:spcPct val="0"/>
        </a:spcBef>
        <a:spcAft>
          <a:spcPct val="0"/>
        </a:spcAft>
        <a:defRPr sz="2800" b="1">
          <a:solidFill>
            <a:srgbClr val="334B9C"/>
          </a:solidFill>
          <a:latin typeface="Garamond" pitchFamily="18" charset="0"/>
        </a:defRPr>
      </a:lvl8pPr>
      <a:lvl9pPr marL="2285733" algn="l" defTabSz="912706" rtl="0" fontAlgn="base">
        <a:lnSpc>
          <a:spcPts val="2600"/>
        </a:lnSpc>
        <a:spcBef>
          <a:spcPct val="0"/>
        </a:spcBef>
        <a:spcAft>
          <a:spcPct val="0"/>
        </a:spcAft>
        <a:defRPr sz="2800" b="1">
          <a:solidFill>
            <a:srgbClr val="334B9C"/>
          </a:solidFill>
          <a:latin typeface="Garamond" pitchFamily="18" charset="0"/>
        </a:defRPr>
      </a:lvl9pPr>
    </p:titleStyle>
    <p:bodyStyle>
      <a:lvl1pPr marL="226987" indent="-226987" algn="l" defTabSz="912706" rtl="0" eaLnBrk="0" fontAlgn="base" hangingPunct="0">
        <a:spcBef>
          <a:spcPct val="0"/>
        </a:spcBef>
        <a:spcAft>
          <a:spcPts val="1000"/>
        </a:spcAft>
        <a:buFont typeface="Arial" charset="0"/>
        <a:buChar char="•"/>
        <a:defRPr sz="2000" b="1" kern="1200">
          <a:solidFill>
            <a:srgbClr val="334B9C"/>
          </a:solidFill>
          <a:latin typeface="+mn-lt"/>
          <a:ea typeface="ＭＳ Ｐゴシック" charset="-128"/>
          <a:cs typeface="ＭＳ Ｐゴシック" charset="-128"/>
        </a:defRPr>
      </a:lvl1pPr>
      <a:lvl2pPr marL="455560" indent="-226987" algn="l" defTabSz="912706" rtl="0" eaLnBrk="0" fontAlgn="base" hangingPunct="0">
        <a:spcBef>
          <a:spcPct val="0"/>
        </a:spcBef>
        <a:spcAft>
          <a:spcPts val="1000"/>
        </a:spcAft>
        <a:buFont typeface="Courier New" pitchFamily="49" charset="0"/>
        <a:buChar char="­"/>
        <a:defRPr sz="2800" kern="1200">
          <a:solidFill>
            <a:srgbClr val="334B9C"/>
          </a:solidFill>
          <a:latin typeface="+mn-lt"/>
          <a:ea typeface="ＭＳ Ｐゴシック" charset="-128"/>
          <a:cs typeface="Miriam" pitchFamily="2" charset="-79"/>
        </a:defRPr>
      </a:lvl2pPr>
      <a:lvl3pPr marL="626990" indent="-163494" algn="l" defTabSz="912706" rtl="0" eaLnBrk="0" fontAlgn="base" hangingPunct="0">
        <a:spcBef>
          <a:spcPct val="0"/>
        </a:spcBef>
        <a:spcAft>
          <a:spcPts val="1000"/>
        </a:spcAft>
        <a:buFont typeface="Arial" charset="0"/>
        <a:buChar char="•"/>
        <a:defRPr sz="1400" kern="1200">
          <a:solidFill>
            <a:srgbClr val="334B9C"/>
          </a:solidFill>
          <a:latin typeface="+mj-lt"/>
          <a:ea typeface="ＭＳ Ｐゴシック" charset="-128"/>
          <a:cs typeface="Miriam" pitchFamily="34" charset="-79"/>
        </a:defRPr>
      </a:lvl3pPr>
      <a:lvl4pPr marL="1598426" indent="-226987" algn="l" defTabSz="912706"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pitchFamily="34" charset="-79"/>
        </a:defRPr>
      </a:lvl4pPr>
      <a:lvl5pPr marL="2055573" indent="-226987" algn="l" defTabSz="912706"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pitchFamily="34" charset="-79"/>
        </a:defRPr>
      </a:lvl5pPr>
      <a:lvl6pPr marL="251419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25"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51"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78" indent="-228563" algn="l" defTabSz="91425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0" rIns="457108" bIns="45711" numCol="1" anchor="b"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971549" y="1585913"/>
            <a:ext cx="7805739"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1"/>
            <a:endParaRPr lang="en-US" smtClean="0"/>
          </a:p>
        </p:txBody>
      </p:sp>
      <p:sp>
        <p:nvSpPr>
          <p:cNvPr id="11" name="Footer Placeholder 15"/>
          <p:cNvSpPr>
            <a:spLocks noGrp="1"/>
          </p:cNvSpPr>
          <p:nvPr>
            <p:ph type="ftr" sz="quarter" idx="3"/>
          </p:nvPr>
        </p:nvSpPr>
        <p:spPr>
          <a:xfrm>
            <a:off x="114300" y="6524627"/>
            <a:ext cx="2457451" cy="241300"/>
          </a:xfrm>
          <a:prstGeom prst="rect">
            <a:avLst/>
          </a:prstGeom>
        </p:spPr>
        <p:txBody>
          <a:bodyPr lIns="0" tIns="0" rIns="0" bIns="0" anchor="b"/>
          <a:lstStyle>
            <a:lvl1pPr>
              <a:defRPr sz="1000" cap="small">
                <a:latin typeface="+mj-lt"/>
                <a:ea typeface="+mn-ea"/>
                <a:cs typeface="Arial" charset="0"/>
              </a:defRPr>
            </a:lvl1pPr>
          </a:lstStyle>
          <a:p>
            <a:pPr>
              <a:defRPr/>
            </a:pPr>
            <a:r>
              <a:rPr lang="en-US"/>
              <a:t>DRAFT: For discussion only</a:t>
            </a:r>
          </a:p>
        </p:txBody>
      </p:sp>
      <p:sp>
        <p:nvSpPr>
          <p:cNvPr id="13" name="Slide Number Placeholder 16"/>
          <p:cNvSpPr>
            <a:spLocks noGrp="1"/>
          </p:cNvSpPr>
          <p:nvPr>
            <p:ph type="sldNum" sz="quarter" idx="4"/>
          </p:nvPr>
        </p:nvSpPr>
        <p:spPr>
          <a:xfrm>
            <a:off x="8777293" y="6400801"/>
            <a:ext cx="246063" cy="365125"/>
          </a:xfrm>
          <a:prstGeom prst="rect">
            <a:avLst/>
          </a:prstGeom>
        </p:spPr>
        <p:txBody>
          <a:bodyPr vert="horz" wrap="square" lIns="0" tIns="0" rIns="0" bIns="0" numCol="1" anchor="b" anchorCtr="0" compatLnSpc="1">
            <a:prstTxWarp prst="textNoShape">
              <a:avLst/>
            </a:prstTxWarp>
          </a:bodyPr>
          <a:lstStyle>
            <a:lvl1pPr algn="r">
              <a:defRPr sz="1200" b="1">
                <a:solidFill>
                  <a:srgbClr val="334B9C"/>
                </a:solidFill>
                <a:latin typeface="Garamond" charset="0"/>
              </a:defRPr>
            </a:lvl1pPr>
          </a:lstStyle>
          <a:p>
            <a:pPr>
              <a:defRPr/>
            </a:pPr>
            <a:fld id="{0304A30E-9ECE-4CF4-B98B-BAD2A5DD4CD9}" type="slidenum">
              <a:rPr lang="en-US"/>
              <a:pPr>
                <a:defRPr/>
              </a:pPr>
              <a:t>‹#›</a:t>
            </a:fld>
            <a:endParaRPr lang="en-US"/>
          </a:p>
        </p:txBody>
      </p:sp>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marL="455560" indent="9524" algn="l" defTabSz="911119" rtl="0" eaLnBrk="0" fontAlgn="base" hangingPunct="0">
        <a:lnSpc>
          <a:spcPts val="2600"/>
        </a:lnSpc>
        <a:spcBef>
          <a:spcPct val="0"/>
        </a:spcBef>
        <a:spcAft>
          <a:spcPct val="0"/>
        </a:spcAft>
        <a:defRPr lang="en-US" sz="2800" b="1" kern="1200">
          <a:solidFill>
            <a:srgbClr val="334B9C"/>
          </a:solidFill>
          <a:latin typeface="+mj-lt"/>
          <a:ea typeface="ＭＳ Ｐゴシック" charset="-128"/>
          <a:cs typeface="ＭＳ Ｐゴシック" charset="-128"/>
        </a:defRPr>
      </a:lvl1pPr>
      <a:lvl2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2pPr>
      <a:lvl3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3pPr>
      <a:lvl4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4pPr>
      <a:lvl5pPr marL="455560" indent="9524"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5pPr>
      <a:lvl6pPr marL="914253" algn="l" defTabSz="912667" rtl="0" eaLnBrk="1" fontAlgn="base" hangingPunct="1">
        <a:lnSpc>
          <a:spcPts val="2600"/>
        </a:lnSpc>
        <a:spcBef>
          <a:spcPct val="0"/>
        </a:spcBef>
        <a:spcAft>
          <a:spcPct val="0"/>
        </a:spcAft>
        <a:defRPr sz="2800" b="1">
          <a:solidFill>
            <a:srgbClr val="334B9C"/>
          </a:solidFill>
          <a:latin typeface="Garamond" pitchFamily="18" charset="0"/>
        </a:defRPr>
      </a:lvl6pPr>
      <a:lvl7pPr marL="1371380" algn="l" defTabSz="912667" rtl="0" eaLnBrk="1" fontAlgn="base" hangingPunct="1">
        <a:lnSpc>
          <a:spcPts val="2600"/>
        </a:lnSpc>
        <a:spcBef>
          <a:spcPct val="0"/>
        </a:spcBef>
        <a:spcAft>
          <a:spcPct val="0"/>
        </a:spcAft>
        <a:defRPr sz="2800" b="1">
          <a:solidFill>
            <a:srgbClr val="334B9C"/>
          </a:solidFill>
          <a:latin typeface="Garamond" pitchFamily="18" charset="0"/>
        </a:defRPr>
      </a:lvl7pPr>
      <a:lvl8pPr marL="1828507" algn="l" defTabSz="912667" rtl="0" eaLnBrk="1" fontAlgn="base" hangingPunct="1">
        <a:lnSpc>
          <a:spcPts val="2600"/>
        </a:lnSpc>
        <a:spcBef>
          <a:spcPct val="0"/>
        </a:spcBef>
        <a:spcAft>
          <a:spcPct val="0"/>
        </a:spcAft>
        <a:defRPr sz="2800" b="1">
          <a:solidFill>
            <a:srgbClr val="334B9C"/>
          </a:solidFill>
          <a:latin typeface="Garamond" pitchFamily="18" charset="0"/>
        </a:defRPr>
      </a:lvl8pPr>
      <a:lvl9pPr marL="2285635" algn="l" defTabSz="912667" rtl="0" eaLnBrk="1" fontAlgn="base" hangingPunct="1">
        <a:lnSpc>
          <a:spcPts val="2600"/>
        </a:lnSpc>
        <a:spcBef>
          <a:spcPct val="0"/>
        </a:spcBef>
        <a:spcAft>
          <a:spcPct val="0"/>
        </a:spcAft>
        <a:defRPr sz="2800" b="1">
          <a:solidFill>
            <a:srgbClr val="334B9C"/>
          </a:solidFill>
          <a:latin typeface="Garamond" pitchFamily="18" charset="0"/>
        </a:defRPr>
      </a:lvl9pPr>
    </p:titleStyle>
    <p:bodyStyle>
      <a:lvl1pPr marL="225399" indent="-225399" algn="l" defTabSz="911119" rtl="0" eaLnBrk="0" fontAlgn="base" hangingPunct="0">
        <a:spcBef>
          <a:spcPct val="0"/>
        </a:spcBef>
        <a:spcAft>
          <a:spcPts val="1000"/>
        </a:spcAft>
        <a:buFont typeface="Arial" charset="0"/>
        <a:buChar char="•"/>
        <a:defRPr sz="2000" b="1" kern="1200">
          <a:solidFill>
            <a:srgbClr val="334B9C"/>
          </a:solidFill>
          <a:latin typeface="+mn-lt"/>
          <a:ea typeface="ＭＳ Ｐゴシック" charset="-128"/>
          <a:cs typeface="ＭＳ Ｐゴシック" charset="-128"/>
        </a:defRPr>
      </a:lvl1pPr>
      <a:lvl2pPr marL="453972" indent="-225399" algn="l" defTabSz="911119" rtl="0" eaLnBrk="0" fontAlgn="base" hangingPunct="0">
        <a:spcBef>
          <a:spcPct val="0"/>
        </a:spcBef>
        <a:spcAft>
          <a:spcPts val="1000"/>
        </a:spcAft>
        <a:buFont typeface="Courier New" pitchFamily="49" charset="0"/>
        <a:buChar char="­"/>
        <a:defRPr sz="2800" kern="1200">
          <a:solidFill>
            <a:srgbClr val="334B9C"/>
          </a:solidFill>
          <a:latin typeface="+mn-lt"/>
          <a:ea typeface="ＭＳ Ｐゴシック" charset="-128"/>
          <a:cs typeface="Miriam" pitchFamily="2" charset="-79"/>
        </a:defRPr>
      </a:lvl2pPr>
      <a:lvl3pPr marL="625402" indent="-161906" algn="l" defTabSz="911119" rtl="0" eaLnBrk="0" fontAlgn="base" hangingPunct="0">
        <a:spcBef>
          <a:spcPct val="0"/>
        </a:spcBef>
        <a:spcAft>
          <a:spcPts val="1000"/>
        </a:spcAft>
        <a:buFont typeface="Arial" charset="0"/>
        <a:buChar char="•"/>
        <a:defRPr sz="1400" kern="1200">
          <a:solidFill>
            <a:srgbClr val="334B9C"/>
          </a:solidFill>
          <a:latin typeface="+mj-lt"/>
          <a:ea typeface="ＭＳ Ｐゴシック" charset="-128"/>
          <a:cs typeface="Miriam"/>
        </a:defRPr>
      </a:lvl3pPr>
      <a:lvl4pPr marL="1596838"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4pPr>
      <a:lvl5pPr marL="2053984"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5pPr>
      <a:lvl6pPr marL="2514090"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196"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303"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410" indent="-228553" algn="l" defTabSz="91421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solidFill>
            <a:srgbClr val="CED6ED"/>
          </a:solidFill>
          <a:ln w="76200">
            <a:solidFill>
              <a:srgbClr val="899ACE"/>
            </a:solidFill>
          </a:ln>
        </p:spPr>
        <p:style>
          <a:lnRef idx="2">
            <a:schemeClr val="accent1">
              <a:shade val="50000"/>
            </a:schemeClr>
          </a:lnRef>
          <a:fillRef idx="1">
            <a:schemeClr val="accent1"/>
          </a:fillRef>
          <a:effectRef idx="0">
            <a:schemeClr val="accent1"/>
          </a:effectRef>
          <a:fontRef idx="none"/>
        </p:style>
        <p:txBody>
          <a:bodyPr vert="horz" wrap="square" lIns="0" tIns="0" rIns="456987" bIns="45698" numCol="1" anchor="b"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971549" y="1585913"/>
            <a:ext cx="7805739"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1"/>
            <a:endParaRPr lang="en-US" smtClean="0"/>
          </a:p>
        </p:txBody>
      </p:sp>
      <p:sp>
        <p:nvSpPr>
          <p:cNvPr id="11" name="Slide Number Placeholder 3"/>
          <p:cNvSpPr>
            <a:spLocks noGrp="1"/>
          </p:cNvSpPr>
          <p:nvPr>
            <p:ph type="sldNum" sz="quarter" idx="4"/>
          </p:nvPr>
        </p:nvSpPr>
        <p:spPr>
          <a:xfrm>
            <a:off x="8777293" y="6400801"/>
            <a:ext cx="246063" cy="365125"/>
          </a:xfrm>
          <a:prstGeom prst="rect">
            <a:avLst/>
          </a:prstGeom>
        </p:spPr>
        <p:txBody>
          <a:bodyPr vert="horz" wrap="square" lIns="0" tIns="0" rIns="0" bIns="0" numCol="1" anchor="b" anchorCtr="0" compatLnSpc="1">
            <a:prstTxWarp prst="textNoShape">
              <a:avLst/>
            </a:prstTxWarp>
          </a:bodyPr>
          <a:lstStyle>
            <a:lvl1pPr algn="r">
              <a:defRPr sz="1200" b="1">
                <a:solidFill>
                  <a:srgbClr val="8E9AC2"/>
                </a:solidFill>
                <a:latin typeface="Garamond" charset="0"/>
              </a:defRPr>
            </a:lvl1pPr>
          </a:lstStyle>
          <a:p>
            <a:pPr>
              <a:defRPr/>
            </a:pPr>
            <a:fld id="{41F20BEC-1602-49D7-BAA7-8847CEF8C988}" type="slidenum">
              <a:rPr lang="en-US"/>
              <a:pPr>
                <a:defRPr/>
              </a:pPr>
              <a:t>‹#›</a:t>
            </a:fld>
            <a:endParaRPr lang="en-US"/>
          </a:p>
        </p:txBody>
      </p:sp>
      <p:sp>
        <p:nvSpPr>
          <p:cNvPr id="12" name="Footer Placeholder 8"/>
          <p:cNvSpPr>
            <a:spLocks noGrp="1"/>
          </p:cNvSpPr>
          <p:nvPr>
            <p:ph type="ftr" sz="quarter" idx="3"/>
          </p:nvPr>
        </p:nvSpPr>
        <p:spPr>
          <a:xfrm>
            <a:off x="114300" y="6524627"/>
            <a:ext cx="2457451" cy="241300"/>
          </a:xfrm>
          <a:prstGeom prst="rect">
            <a:avLst/>
          </a:prstGeom>
        </p:spPr>
        <p:txBody>
          <a:bodyPr vert="horz" wrap="square" lIns="0" tIns="0" rIns="0" bIns="0" numCol="1" anchor="b" anchorCtr="0" compatLnSpc="1">
            <a:prstTxWarp prst="textNoShape">
              <a:avLst/>
            </a:prstTxWarp>
          </a:bodyPr>
          <a:lstStyle>
            <a:lvl1pPr>
              <a:spcAft>
                <a:spcPts val="600"/>
              </a:spcAft>
              <a:defRPr sz="1000">
                <a:solidFill>
                  <a:srgbClr val="334B9C"/>
                </a:solidFill>
                <a:latin typeface="Garamond" charset="0"/>
              </a:defRPr>
            </a:lvl1pPr>
          </a:lstStyle>
          <a:p>
            <a:pPr>
              <a:defRPr/>
            </a:pPr>
            <a:r>
              <a:rPr lang="en-US"/>
              <a:t>DRAFT: For discussion only</a:t>
            </a:r>
          </a:p>
        </p:txBody>
      </p:sp>
    </p:spTree>
  </p:cSld>
  <p:clrMap bg1="lt1" tx1="dk1" bg2="lt2" tx2="dk2" accent1="accent1" accent2="accent2" accent3="accent3" accent4="accent4" accent5="accent5" accent6="accent6" hlink="hlink" folHlink="folHlink"/>
  <p:sldLayoutIdLst>
    <p:sldLayoutId id="2147484449" r:id="rId1"/>
    <p:sldLayoutId id="2147484450" r:id="rId2"/>
  </p:sldLayoutIdLst>
  <p:timing>
    <p:tnLst>
      <p:par>
        <p:cTn id="1" dur="indefinite" restart="never" nodeType="tmRoot"/>
      </p:par>
    </p:tnLst>
  </p:timing>
  <p:hf sldNum="0" hdr="0" dt="0"/>
  <p:txStyles>
    <p:titleStyle>
      <a:lvl1pPr marL="455560" indent="-455560" algn="l" defTabSz="911119" rtl="0" eaLnBrk="0" fontAlgn="base" hangingPunct="0">
        <a:lnSpc>
          <a:spcPts val="2600"/>
        </a:lnSpc>
        <a:spcBef>
          <a:spcPct val="0"/>
        </a:spcBef>
        <a:spcAft>
          <a:spcPct val="0"/>
        </a:spcAft>
        <a:defRPr lang="en-US" sz="2800" b="1" kern="1200">
          <a:solidFill>
            <a:srgbClr val="334B9C"/>
          </a:solidFill>
          <a:latin typeface="+mj-lt"/>
          <a:ea typeface="ＭＳ Ｐゴシック" charset="-128"/>
          <a:cs typeface="ＭＳ Ｐゴシック" charset="-128"/>
        </a:defRPr>
      </a:lvl1pPr>
      <a:lvl2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2pPr>
      <a:lvl3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3pPr>
      <a:lvl4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4pPr>
      <a:lvl5pPr marL="455560" indent="-455560" algn="l" defTabSz="911119" rtl="0" eaLnBrk="0" fontAlgn="base" hangingPunct="0">
        <a:lnSpc>
          <a:spcPts val="2600"/>
        </a:lnSpc>
        <a:spcBef>
          <a:spcPct val="0"/>
        </a:spcBef>
        <a:spcAft>
          <a:spcPct val="0"/>
        </a:spcAft>
        <a:defRPr sz="2800" b="1">
          <a:solidFill>
            <a:srgbClr val="334B9C"/>
          </a:solidFill>
          <a:latin typeface="Garamond" pitchFamily="18" charset="0"/>
          <a:ea typeface="ＭＳ Ｐゴシック" charset="-128"/>
          <a:cs typeface="ＭＳ Ｐゴシック" charset="-128"/>
        </a:defRPr>
      </a:lvl5pPr>
      <a:lvl6pPr marL="914017" algn="l" defTabSz="912431" rtl="0" fontAlgn="base">
        <a:lnSpc>
          <a:spcPts val="2600"/>
        </a:lnSpc>
        <a:spcBef>
          <a:spcPct val="0"/>
        </a:spcBef>
        <a:spcAft>
          <a:spcPct val="0"/>
        </a:spcAft>
        <a:defRPr sz="2800" b="1">
          <a:solidFill>
            <a:srgbClr val="334B9C"/>
          </a:solidFill>
          <a:latin typeface="Garamond" pitchFamily="18" charset="0"/>
        </a:defRPr>
      </a:lvl6pPr>
      <a:lvl7pPr marL="1371025" algn="l" defTabSz="912431" rtl="0" fontAlgn="base">
        <a:lnSpc>
          <a:spcPts val="2600"/>
        </a:lnSpc>
        <a:spcBef>
          <a:spcPct val="0"/>
        </a:spcBef>
        <a:spcAft>
          <a:spcPct val="0"/>
        </a:spcAft>
        <a:defRPr sz="2800" b="1">
          <a:solidFill>
            <a:srgbClr val="334B9C"/>
          </a:solidFill>
          <a:latin typeface="Garamond" pitchFamily="18" charset="0"/>
        </a:defRPr>
      </a:lvl7pPr>
      <a:lvl8pPr marL="1828033" algn="l" defTabSz="912431" rtl="0" fontAlgn="base">
        <a:lnSpc>
          <a:spcPts val="2600"/>
        </a:lnSpc>
        <a:spcBef>
          <a:spcPct val="0"/>
        </a:spcBef>
        <a:spcAft>
          <a:spcPct val="0"/>
        </a:spcAft>
        <a:defRPr sz="2800" b="1">
          <a:solidFill>
            <a:srgbClr val="334B9C"/>
          </a:solidFill>
          <a:latin typeface="Garamond" pitchFamily="18" charset="0"/>
        </a:defRPr>
      </a:lvl8pPr>
      <a:lvl9pPr marL="2285044" algn="l" defTabSz="912431" rtl="0" fontAlgn="base">
        <a:lnSpc>
          <a:spcPts val="2600"/>
        </a:lnSpc>
        <a:spcBef>
          <a:spcPct val="0"/>
        </a:spcBef>
        <a:spcAft>
          <a:spcPct val="0"/>
        </a:spcAft>
        <a:defRPr sz="2800" b="1">
          <a:solidFill>
            <a:srgbClr val="334B9C"/>
          </a:solidFill>
          <a:latin typeface="Garamond" pitchFamily="18" charset="0"/>
        </a:defRPr>
      </a:lvl9pPr>
    </p:titleStyle>
    <p:bodyStyle>
      <a:lvl1pPr marL="225399" indent="-225399" algn="l" defTabSz="911119" rtl="0" eaLnBrk="0" fontAlgn="base" hangingPunct="0">
        <a:spcBef>
          <a:spcPct val="0"/>
        </a:spcBef>
        <a:spcAft>
          <a:spcPts val="1000"/>
        </a:spcAft>
        <a:buFont typeface="Arial" charset="0"/>
        <a:buChar char="•"/>
        <a:defRPr sz="2000" b="1" kern="1200">
          <a:solidFill>
            <a:srgbClr val="334B9C"/>
          </a:solidFill>
          <a:latin typeface="+mn-lt"/>
          <a:ea typeface="ＭＳ Ｐゴシック" charset="-128"/>
          <a:cs typeface="ＭＳ Ｐゴシック" charset="-128"/>
        </a:defRPr>
      </a:lvl1pPr>
      <a:lvl2pPr marL="453972" indent="-225399" algn="l" defTabSz="911119" rtl="0" eaLnBrk="0" fontAlgn="base" hangingPunct="0">
        <a:spcBef>
          <a:spcPct val="0"/>
        </a:spcBef>
        <a:spcAft>
          <a:spcPts val="1000"/>
        </a:spcAft>
        <a:buFont typeface="Courier New" pitchFamily="49" charset="0"/>
        <a:buChar char="­"/>
        <a:defRPr sz="2800" kern="1200">
          <a:solidFill>
            <a:srgbClr val="334B9C"/>
          </a:solidFill>
          <a:latin typeface="+mn-lt"/>
          <a:ea typeface="ＭＳ Ｐゴシック" charset="-128"/>
          <a:cs typeface="Miriam" pitchFamily="2" charset="-79"/>
        </a:defRPr>
      </a:lvl2pPr>
      <a:lvl3pPr marL="625402" indent="-161906" algn="l" defTabSz="911119" rtl="0" eaLnBrk="0" fontAlgn="base" hangingPunct="0">
        <a:spcBef>
          <a:spcPct val="0"/>
        </a:spcBef>
        <a:spcAft>
          <a:spcPts val="1000"/>
        </a:spcAft>
        <a:buFont typeface="Arial" charset="0"/>
        <a:buChar char="•"/>
        <a:defRPr sz="1400" kern="1200">
          <a:solidFill>
            <a:srgbClr val="334B9C"/>
          </a:solidFill>
          <a:latin typeface="+mj-lt"/>
          <a:ea typeface="ＭＳ Ｐゴシック" charset="-128"/>
          <a:cs typeface="Miriam"/>
        </a:defRPr>
      </a:lvl3pPr>
      <a:lvl4pPr marL="1596838"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4pPr>
      <a:lvl5pPr marL="2053984" indent="-225399" algn="l" defTabSz="911119" rtl="0" eaLnBrk="0" fontAlgn="base" hangingPunct="0">
        <a:spcBef>
          <a:spcPct val="20000"/>
        </a:spcBef>
        <a:spcAft>
          <a:spcPct val="0"/>
        </a:spcAft>
        <a:buFont typeface="Arial" charset="0"/>
        <a:buChar char="»"/>
        <a:defRPr sz="2400" kern="1200">
          <a:solidFill>
            <a:srgbClr val="2F58A7"/>
          </a:solidFill>
          <a:latin typeface="+mj-lt"/>
          <a:ea typeface="ＭＳ Ｐゴシック" charset="-128"/>
          <a:cs typeface="Miriam"/>
        </a:defRPr>
      </a:lvl5pPr>
      <a:lvl6pPr marL="2513436"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428"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416"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406" indent="-228493" algn="l" defTabSz="9139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wmf"/></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connect.mybps.org/groups/effectiveteaching/"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mailto:arubenstein@boston.k12.ma.us" TargetMode="External"/><Relationship Id="rId5" Type="http://schemas.openxmlformats.org/officeDocument/2006/relationships/hyperlink" Target="http://doe.mass.edu/edeval/" TargetMode="External"/><Relationship Id="rId4" Type="http://schemas.openxmlformats.org/officeDocument/2006/relationships/hyperlink" Target="mailto:teacherevaluation@boston.k12.ma.us"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bwMode="auto">
          <a:ln>
            <a:miter lim="800000"/>
            <a:headEnd/>
            <a:tailEnd/>
          </a:ln>
        </p:spPr>
        <p:txBody>
          <a:bodyPr/>
          <a:lstStyle/>
          <a:p>
            <a:pPr marL="1306360" eaLnBrk="1" hangingPunct="1"/>
            <a:r>
              <a:rPr lang="en-US" dirty="0" smtClean="0"/>
              <a:t>Supporting Effective Teaching: </a:t>
            </a:r>
            <a:br>
              <a:rPr lang="en-US" dirty="0" smtClean="0"/>
            </a:br>
            <a:r>
              <a:rPr lang="en-US" dirty="0" smtClean="0"/>
              <a:t>An Introduction to Educator Performance Evaluation</a:t>
            </a:r>
          </a:p>
        </p:txBody>
      </p:sp>
      <p:sp>
        <p:nvSpPr>
          <p:cNvPr id="10243" name="Text Placeholder 6"/>
          <p:cNvSpPr>
            <a:spLocks noGrp="1"/>
          </p:cNvSpPr>
          <p:nvPr>
            <p:ph type="body" sz="quarter" idx="11"/>
          </p:nvPr>
        </p:nvSpPr>
        <p:spPr bwMode="auto">
          <a:xfrm>
            <a:off x="1347788" y="5922963"/>
            <a:ext cx="6959600" cy="666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ct val="90000"/>
              </a:lnSpc>
              <a:spcBef>
                <a:spcPct val="0"/>
              </a:spcBef>
            </a:pPr>
            <a:r>
              <a:rPr lang="en-US" b="1" dirty="0" smtClean="0"/>
              <a:t>Introduction to Educator Performance Evaluation</a:t>
            </a:r>
          </a:p>
          <a:p>
            <a:pPr eaLnBrk="1" hangingPunct="1">
              <a:lnSpc>
                <a:spcPct val="90000"/>
              </a:lnSpc>
              <a:spcBef>
                <a:spcPct val="0"/>
              </a:spcBef>
            </a:pPr>
            <a:r>
              <a:rPr lang="en-US" b="1" dirty="0" smtClean="0"/>
              <a:t>100 Level Training for Educators</a:t>
            </a:r>
          </a:p>
        </p:txBody>
      </p:sp>
      <p:pic>
        <p:nvPicPr>
          <p:cNvPr id="102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203" y="1441452"/>
            <a:ext cx="2960688"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bwMode="auto">
          <a:ln>
            <a:miter lim="800000"/>
            <a:headEnd/>
            <a:tailEnd/>
          </a:ln>
        </p:spPr>
        <p:txBody>
          <a:bodyPr/>
          <a:lstStyle/>
          <a:p>
            <a:pPr indent="0"/>
            <a:r>
              <a:rPr smtClean="0"/>
              <a:t>Today’s Agenda</a:t>
            </a:r>
          </a:p>
        </p:txBody>
      </p:sp>
      <p:sp>
        <p:nvSpPr>
          <p:cNvPr id="86019"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b="0" dirty="0" smtClean="0">
                <a:solidFill>
                  <a:schemeClr val="tx1"/>
                </a:solidFill>
              </a:rPr>
              <a:t>Welcome </a:t>
            </a:r>
            <a:r>
              <a:rPr lang="en-US" sz="3200" b="0" dirty="0">
                <a:solidFill>
                  <a:schemeClr val="tx1"/>
                </a:solidFill>
              </a:rPr>
              <a:t>&amp; Building Context</a:t>
            </a:r>
          </a:p>
          <a:p>
            <a:pPr marL="342860" lvl="1" indent="-342860">
              <a:buFont typeface="Wingdings" pitchFamily="2" charset="2"/>
              <a:buChar char="ü"/>
            </a:pPr>
            <a:r>
              <a:rPr lang="en-US" sz="3200" b="1" dirty="0">
                <a:solidFill>
                  <a:schemeClr val="folHlink"/>
                </a:solidFill>
              </a:rPr>
              <a:t>Overview &amp;</a:t>
            </a:r>
            <a:r>
              <a:rPr lang="en-US" sz="3200" b="1" dirty="0" smtClean="0">
                <a:solidFill>
                  <a:schemeClr val="folHlink"/>
                </a:solidFill>
              </a:rPr>
              <a:t> </a:t>
            </a:r>
            <a:r>
              <a:rPr lang="en-US" sz="3200" b="1" dirty="0">
                <a:solidFill>
                  <a:schemeClr val="folHlink"/>
                </a:solidFill>
              </a:rPr>
              <a:t>Key Elements</a:t>
            </a:r>
          </a:p>
          <a:p>
            <a:pPr marL="342860" lvl="1" indent="-342860">
              <a:buFont typeface="Wingdings" pitchFamily="2" charset="2"/>
              <a:buChar char="ü"/>
            </a:pPr>
            <a:r>
              <a:rPr lang="en-US" altLang="ja-JP" sz="3200" dirty="0">
                <a:solidFill>
                  <a:schemeClr val="tx1"/>
                </a:solidFill>
              </a:rPr>
              <a:t>The Rubric of Effective Teaching</a:t>
            </a:r>
          </a:p>
          <a:p>
            <a:pPr marL="342860" lvl="1" indent="-342860">
              <a:buFont typeface="Wingdings" pitchFamily="2" charset="2"/>
              <a:buChar char="ü"/>
            </a:pPr>
            <a:r>
              <a:rPr lang="en-US" altLang="ja-JP" sz="3200" dirty="0">
                <a:solidFill>
                  <a:schemeClr val="tx1"/>
                </a:solidFill>
              </a:rPr>
              <a:t>Educator Plans &amp; Ratings</a:t>
            </a:r>
          </a:p>
          <a:p>
            <a:pPr marL="342860" lvl="1" indent="-342860">
              <a:buFont typeface="Wingdings" pitchFamily="2" charset="2"/>
              <a:buChar char="ü"/>
            </a:pPr>
            <a:r>
              <a:rPr lang="en-US" sz="3200" dirty="0">
                <a:solidFill>
                  <a:schemeClr val="tx1"/>
                </a:solidFill>
              </a:rPr>
              <a:t>The 5-Step Cycle: Self-Assessment </a:t>
            </a:r>
          </a:p>
          <a:p>
            <a:pPr marL="342860" lvl="1" indent="-342860">
              <a:buFont typeface="Wingdings" pitchFamily="2" charset="2"/>
              <a:buChar char="ü"/>
            </a:pPr>
            <a:r>
              <a:rPr lang="en-US" sz="3200" dirty="0">
                <a:solidFill>
                  <a:schemeClr val="tx1"/>
                </a:solidFill>
              </a:rPr>
              <a:t>The 5-Step Cycle: Proposing Goals</a:t>
            </a:r>
          </a:p>
          <a:p>
            <a:pPr marL="342860" indent="-342860">
              <a:buFont typeface="Wingdings" pitchFamily="2" charset="2"/>
              <a:buChar char="ü"/>
            </a:pPr>
            <a:r>
              <a:rPr lang="en-US" sz="3200" b="0" dirty="0">
                <a:solidFill>
                  <a:schemeClr val="tx1"/>
                </a:solidFill>
              </a:rPr>
              <a:t>Next Steps</a:t>
            </a:r>
          </a:p>
        </p:txBody>
      </p:sp>
      <p:pic>
        <p:nvPicPr>
          <p:cNvPr id="860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6" y="4972338"/>
            <a:ext cx="29606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874716" y="4108450"/>
            <a:ext cx="7308851" cy="2400645"/>
          </a:xfrm>
          <a:prstGeom prst="rect">
            <a:avLst/>
          </a:prstGeom>
          <a:noFill/>
          <a:ln>
            <a:noFill/>
          </a:ln>
          <a:extLst/>
        </p:spPr>
        <p:txBody>
          <a:bodyPr lIns="91429" tIns="45714" rIns="91429" bIns="45714">
            <a:spAutoFit/>
          </a:bodyPr>
          <a:lstStyle>
            <a:lvl1pPr marL="304800" indent="-304800" eaLnBrk="0" hangingPunct="0">
              <a:defRPr sz="1600">
                <a:solidFill>
                  <a:schemeClr val="tx1"/>
                </a:solidFill>
                <a:latin typeface="Arial" charset="0"/>
                <a:ea typeface="ＭＳ Ｐゴシック" charset="-128"/>
              </a:defRPr>
            </a:lvl1pPr>
            <a:lvl2pPr marL="762000" indent="-304800" eaLnBrk="0" hangingPunct="0">
              <a:defRPr sz="1600">
                <a:solidFill>
                  <a:schemeClr val="tx1"/>
                </a:solidFill>
                <a:latin typeface="Arial" charset="0"/>
                <a:ea typeface="ＭＳ Ｐゴシック" charset="-128"/>
              </a:defRPr>
            </a:lvl2pPr>
            <a:lvl3pPr marL="1219200" indent="-304800" eaLnBrk="0" hangingPunct="0">
              <a:defRPr sz="1600">
                <a:solidFill>
                  <a:schemeClr val="tx1"/>
                </a:solidFill>
                <a:latin typeface="Arial" charset="0"/>
                <a:ea typeface="ＭＳ Ｐゴシック" charset="-128"/>
              </a:defRPr>
            </a:lvl3pPr>
            <a:lvl4pPr marL="1676400" indent="-304800" eaLnBrk="0" hangingPunct="0">
              <a:defRPr sz="1600">
                <a:solidFill>
                  <a:schemeClr val="tx1"/>
                </a:solidFill>
                <a:latin typeface="Arial" charset="0"/>
                <a:ea typeface="ＭＳ Ｐゴシック" charset="-128"/>
              </a:defRPr>
            </a:lvl4pPr>
            <a:lvl5pPr marL="2133600" indent="-304800" eaLnBrk="0" hangingPunct="0">
              <a:defRPr sz="1600">
                <a:solidFill>
                  <a:schemeClr val="tx1"/>
                </a:solidFill>
                <a:latin typeface="Arial" charset="0"/>
                <a:ea typeface="ＭＳ Ｐゴシック" charset="-128"/>
              </a:defRPr>
            </a:lvl5pPr>
            <a:lvl6pPr marL="2590800" indent="-304800" defTabSz="912813" eaLnBrk="0" fontAlgn="base" hangingPunct="0">
              <a:spcBef>
                <a:spcPct val="0"/>
              </a:spcBef>
              <a:spcAft>
                <a:spcPct val="0"/>
              </a:spcAft>
              <a:defRPr sz="1600">
                <a:solidFill>
                  <a:schemeClr val="tx1"/>
                </a:solidFill>
                <a:latin typeface="Arial" charset="0"/>
                <a:ea typeface="ＭＳ Ｐゴシック" charset="-128"/>
              </a:defRPr>
            </a:lvl6pPr>
            <a:lvl7pPr marL="3048000" indent="-304800" defTabSz="912813" eaLnBrk="0" fontAlgn="base" hangingPunct="0">
              <a:spcBef>
                <a:spcPct val="0"/>
              </a:spcBef>
              <a:spcAft>
                <a:spcPct val="0"/>
              </a:spcAft>
              <a:defRPr sz="1600">
                <a:solidFill>
                  <a:schemeClr val="tx1"/>
                </a:solidFill>
                <a:latin typeface="Arial" charset="0"/>
                <a:ea typeface="ＭＳ Ｐゴシック" charset="-128"/>
              </a:defRPr>
            </a:lvl7pPr>
            <a:lvl8pPr marL="3505200" indent="-304800" defTabSz="912813" eaLnBrk="0" fontAlgn="base" hangingPunct="0">
              <a:spcBef>
                <a:spcPct val="0"/>
              </a:spcBef>
              <a:spcAft>
                <a:spcPct val="0"/>
              </a:spcAft>
              <a:defRPr sz="1600">
                <a:solidFill>
                  <a:schemeClr val="tx1"/>
                </a:solidFill>
                <a:latin typeface="Arial" charset="0"/>
                <a:ea typeface="ＭＳ Ｐゴシック" charset="-128"/>
              </a:defRPr>
            </a:lvl8pPr>
            <a:lvl9pPr marL="3962400" indent="-304800" defTabSz="912813" eaLnBrk="0" fontAlgn="base" hangingPunct="0">
              <a:spcBef>
                <a:spcPct val="0"/>
              </a:spcBef>
              <a:spcAft>
                <a:spcPct val="0"/>
              </a:spcAft>
              <a:defRPr sz="1600">
                <a:solidFill>
                  <a:schemeClr val="tx1"/>
                </a:solidFill>
                <a:latin typeface="Arial" charset="0"/>
                <a:ea typeface="ＭＳ Ｐゴシック" charset="-128"/>
              </a:defRPr>
            </a:lvl9pPr>
          </a:lstStyle>
          <a:p>
            <a:pPr eaLnBrk="1" hangingPunct="1">
              <a:spcBef>
                <a:spcPct val="50000"/>
              </a:spcBef>
              <a:buFontTx/>
              <a:buChar char="•"/>
            </a:pPr>
            <a:r>
              <a:rPr lang="en-US" sz="2000" b="1" dirty="0">
                <a:latin typeface="Century Gothic" pitchFamily="34" charset="0"/>
              </a:rPr>
              <a:t>Performance evaluation systems typically have numerous flaws</a:t>
            </a:r>
          </a:p>
          <a:p>
            <a:pPr eaLnBrk="1" hangingPunct="1">
              <a:spcBef>
                <a:spcPct val="50000"/>
              </a:spcBef>
              <a:buFontTx/>
              <a:buChar char="•"/>
            </a:pPr>
            <a:r>
              <a:rPr lang="en-US" sz="2000" b="1" dirty="0">
                <a:latin typeface="Century Gothic" pitchFamily="34" charset="0"/>
              </a:rPr>
              <a:t>What’s new?</a:t>
            </a:r>
          </a:p>
          <a:p>
            <a:pPr lvl="1" eaLnBrk="1" hangingPunct="1">
              <a:spcBef>
                <a:spcPct val="50000"/>
              </a:spcBef>
              <a:buFontTx/>
              <a:buAutoNum type="arabicPeriod"/>
            </a:pPr>
            <a:r>
              <a:rPr lang="en-US" sz="2000" b="1" dirty="0">
                <a:solidFill>
                  <a:schemeClr val="accent2"/>
                </a:solidFill>
                <a:latin typeface="Century Gothic" pitchFamily="34" charset="0"/>
              </a:rPr>
              <a:t>Rubric for Effective </a:t>
            </a:r>
            <a:r>
              <a:rPr lang="en-US" sz="2000" b="1" dirty="0" smtClean="0">
                <a:solidFill>
                  <a:schemeClr val="accent2"/>
                </a:solidFill>
                <a:latin typeface="Century Gothic" pitchFamily="34" charset="0"/>
              </a:rPr>
              <a:t>Teaching with 4 Performance </a:t>
            </a:r>
            <a:r>
              <a:rPr lang="en-US" sz="2000" b="1" dirty="0">
                <a:solidFill>
                  <a:schemeClr val="accent2"/>
                </a:solidFill>
                <a:latin typeface="Century Gothic" pitchFamily="34" charset="0"/>
              </a:rPr>
              <a:t>L</a:t>
            </a:r>
            <a:r>
              <a:rPr lang="en-US" sz="2000" b="1" dirty="0" smtClean="0">
                <a:solidFill>
                  <a:schemeClr val="accent2"/>
                </a:solidFill>
                <a:latin typeface="Century Gothic" pitchFamily="34" charset="0"/>
              </a:rPr>
              <a:t>evels</a:t>
            </a:r>
            <a:endParaRPr lang="en-US" sz="2000" b="1" dirty="0">
              <a:solidFill>
                <a:schemeClr val="accent2"/>
              </a:solidFill>
              <a:latin typeface="Century Gothic" pitchFamily="34" charset="0"/>
            </a:endParaRPr>
          </a:p>
          <a:p>
            <a:pPr lvl="1" eaLnBrk="1" hangingPunct="1">
              <a:spcBef>
                <a:spcPct val="50000"/>
              </a:spcBef>
              <a:buFontTx/>
              <a:buAutoNum type="arabicPeriod"/>
            </a:pPr>
            <a:r>
              <a:rPr lang="en-US" sz="2000" b="1" dirty="0">
                <a:solidFill>
                  <a:schemeClr val="accent2"/>
                </a:solidFill>
                <a:latin typeface="Century Gothic" pitchFamily="34" charset="0"/>
              </a:rPr>
              <a:t>Five Step Cycle For Evaluation</a:t>
            </a:r>
          </a:p>
        </p:txBody>
      </p:sp>
      <p:sp>
        <p:nvSpPr>
          <p:cNvPr id="92163"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gn="ctr">
              <a:lnSpc>
                <a:spcPts val="2800"/>
              </a:lnSpc>
            </a:pPr>
            <a:r>
              <a:rPr lang="en-US" sz="3400" b="1">
                <a:solidFill>
                  <a:srgbClr val="334B9C"/>
                </a:solidFill>
                <a:latin typeface="Century Gothic" pitchFamily="34" charset="0"/>
                <a:sym typeface="Lucida Grande" charset="0"/>
              </a:rPr>
              <a:t>Overview: New Evaluation System </a:t>
            </a:r>
          </a:p>
        </p:txBody>
      </p:sp>
      <p:pic>
        <p:nvPicPr>
          <p:cNvPr id="92165" name="Picture 5"/>
          <p:cNvPicPr>
            <a:picLocks noChangeAspect="1" noChangeArrowheads="1"/>
          </p:cNvPicPr>
          <p:nvPr/>
        </p:nvPicPr>
        <p:blipFill>
          <a:blip r:embed="rId3">
            <a:extLst>
              <a:ext uri="{28A0092B-C50C-407E-A947-70E740481C1C}">
                <a14:useLocalDpi xmlns:a14="http://schemas.microsoft.com/office/drawing/2010/main" val="0"/>
              </a:ext>
            </a:extLst>
          </a:blip>
          <a:srcRect b="8405"/>
          <a:stretch>
            <a:fillRect/>
          </a:stretch>
        </p:blipFill>
        <p:spPr bwMode="auto">
          <a:xfrm>
            <a:off x="557215" y="1465266"/>
            <a:ext cx="8147051" cy="2578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15" name="Group 259"/>
          <p:cNvGraphicFramePr>
            <a:graphicFrameLocks noGrp="1"/>
          </p:cNvGraphicFramePr>
          <p:nvPr>
            <p:extLst>
              <p:ext uri="{D42A27DB-BD31-4B8C-83A1-F6EECF244321}">
                <p14:modId xmlns:p14="http://schemas.microsoft.com/office/powerpoint/2010/main" val="2309197619"/>
              </p:ext>
            </p:extLst>
          </p:nvPr>
        </p:nvGraphicFramePr>
        <p:xfrm>
          <a:off x="142879" y="1514479"/>
          <a:ext cx="4341813" cy="5191121"/>
        </p:xfrm>
        <a:graphic>
          <a:graphicData uri="http://schemas.openxmlformats.org/drawingml/2006/table">
            <a:tbl>
              <a:tblPr/>
              <a:tblGrid>
                <a:gridCol w="4341813"/>
              </a:tblGrid>
              <a:tr h="717519">
                <a:tc>
                  <a:txBody>
                    <a:bodyPr/>
                    <a:lstStyle/>
                    <a:p>
                      <a:pPr marL="0" marR="0" lvl="0" indent="0" algn="ctr" defTabSz="914400"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Former Teacher Evaluation</a:t>
                      </a:r>
                    </a:p>
                    <a:p>
                      <a:pPr marL="0" marR="0" lvl="0" indent="0" algn="ctr" defTabSz="914400"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(8 Dimensions)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1"/>
                    </a:solidFill>
                  </a:tcPr>
                </a:tc>
              </a:tr>
              <a:tr h="4473602">
                <a:tc>
                  <a:txBody>
                    <a:bodyPr/>
                    <a:lstStyle/>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Equity and High Expectations</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Professionalism</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Safe, Respectful, Culturally Sensitive and Responsive Learning Communities</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Partnership with Family and Community</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Instructional Planning and Implementation:</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Content Knowledge</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Monitoring and Assessment of Progress</a:t>
                      </a:r>
                    </a:p>
                    <a:p>
                      <a:pPr marL="342900" marR="0" lvl="0" indent="-342900" algn="l" defTabSz="409575" rtl="0" eaLnBrk="0" fontAlgn="base" latinLnBrk="0" hangingPunct="0">
                        <a:lnSpc>
                          <a:spcPct val="100000"/>
                        </a:lnSpc>
                        <a:spcBef>
                          <a:spcPct val="0"/>
                        </a:spcBef>
                        <a:spcAft>
                          <a:spcPct val="0"/>
                        </a:spcAft>
                        <a:buClrTx/>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ＭＳ Ｐゴシック" charset="-128"/>
                        </a:rPr>
                        <a:t>Reflection, Collaboration, and Personal Growth</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9470"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700" b="1" dirty="0">
                <a:solidFill>
                  <a:srgbClr val="334B9C"/>
                </a:solidFill>
                <a:latin typeface="Century Gothic" pitchFamily="34" charset="0"/>
                <a:sym typeface="Lucida Grande" charset="0"/>
              </a:rPr>
              <a:t>Key Change #1: </a:t>
            </a:r>
            <a:endParaRPr lang="en-US" sz="2700" b="1" dirty="0" smtClean="0">
              <a:solidFill>
                <a:srgbClr val="334B9C"/>
              </a:solidFill>
              <a:latin typeface="Century Gothic" pitchFamily="34" charset="0"/>
              <a:sym typeface="Lucida Grande" charset="0"/>
            </a:endParaRPr>
          </a:p>
          <a:p>
            <a:pPr>
              <a:lnSpc>
                <a:spcPts val="2800"/>
              </a:lnSpc>
            </a:pPr>
            <a:r>
              <a:rPr lang="en-US" sz="2700" b="1" dirty="0" smtClean="0">
                <a:solidFill>
                  <a:srgbClr val="334B9C"/>
                </a:solidFill>
                <a:latin typeface="Century Gothic" pitchFamily="34" charset="0"/>
                <a:sym typeface="Lucida Grande" charset="0"/>
              </a:rPr>
              <a:t>Rubric </a:t>
            </a:r>
            <a:r>
              <a:rPr lang="en-US" sz="2700" b="1" dirty="0">
                <a:solidFill>
                  <a:srgbClr val="334B9C"/>
                </a:solidFill>
                <a:latin typeface="Century Gothic" pitchFamily="34" charset="0"/>
                <a:sym typeface="Lucida Grande" charset="0"/>
              </a:rPr>
              <a:t>for Effective </a:t>
            </a:r>
            <a:r>
              <a:rPr lang="en-US" sz="2700" b="1" dirty="0" smtClean="0">
                <a:solidFill>
                  <a:srgbClr val="334B9C"/>
                </a:solidFill>
                <a:latin typeface="Century Gothic" pitchFamily="34" charset="0"/>
                <a:sym typeface="Lucida Grande" charset="0"/>
              </a:rPr>
              <a:t>Teaching with 4 </a:t>
            </a:r>
            <a:r>
              <a:rPr lang="en-US" sz="2700" b="1" dirty="0">
                <a:solidFill>
                  <a:srgbClr val="334B9C"/>
                </a:solidFill>
                <a:latin typeface="Century Gothic" pitchFamily="34" charset="0"/>
                <a:sym typeface="Lucida Grande" charset="0"/>
              </a:rPr>
              <a:t>Standards</a:t>
            </a:r>
          </a:p>
        </p:txBody>
      </p:sp>
      <p:sp>
        <p:nvSpPr>
          <p:cNvPr id="19652" name="Rectangle 196"/>
          <p:cNvSpPr>
            <a:spLocks noChangeArrowheads="1"/>
          </p:cNvSpPr>
          <p:nvPr/>
        </p:nvSpPr>
        <p:spPr bwMode="auto">
          <a:xfrm>
            <a:off x="3" y="4888505"/>
            <a:ext cx="184708" cy="33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p>
            <a:pPr eaLnBrk="0" hangingPunct="0"/>
            <a:endParaRPr lang="en-US"/>
          </a:p>
        </p:txBody>
      </p:sp>
      <p:graphicFrame>
        <p:nvGraphicFramePr>
          <p:cNvPr id="19721" name="Group 265"/>
          <p:cNvGraphicFramePr>
            <a:graphicFrameLocks noGrp="1"/>
          </p:cNvGraphicFramePr>
          <p:nvPr/>
        </p:nvGraphicFramePr>
        <p:xfrm>
          <a:off x="4659315" y="1514479"/>
          <a:ext cx="4341812" cy="4962035"/>
        </p:xfrm>
        <a:graphic>
          <a:graphicData uri="http://schemas.openxmlformats.org/drawingml/2006/table">
            <a:tbl>
              <a:tblPr/>
              <a:tblGrid>
                <a:gridCol w="4341812"/>
              </a:tblGrid>
              <a:tr h="1026622">
                <a:tc>
                  <a:txBody>
                    <a:bodyPr/>
                    <a:lstStyle/>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smtClean="0">
                          <a:ln>
                            <a:noFill/>
                          </a:ln>
                          <a:solidFill>
                            <a:schemeClr val="bg1"/>
                          </a:solidFill>
                          <a:effectLst/>
                          <a:latin typeface="Trebuchet MS" pitchFamily="34" charset="0"/>
                          <a:ea typeface="ＭＳ Ｐゴシック" charset="-128"/>
                          <a:cs typeface="Arial" charset="0"/>
                          <a:sym typeface="Lucida Grande" charset="0"/>
                        </a:rPr>
                        <a:t>New Teacher Evaluation</a:t>
                      </a:r>
                    </a:p>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smtClean="0">
                          <a:ln>
                            <a:noFill/>
                          </a:ln>
                          <a:solidFill>
                            <a:schemeClr val="bg1"/>
                          </a:solidFill>
                          <a:effectLst/>
                          <a:latin typeface="Trebuchet MS" pitchFamily="34" charset="0"/>
                          <a:ea typeface="ＭＳ Ｐゴシック" charset="-128"/>
                          <a:cs typeface="Arial" charset="0"/>
                          <a:sym typeface="Lucida Grande" charset="0"/>
                        </a:rPr>
                        <a:t>(4 Standards)</a:t>
                      </a:r>
                    </a:p>
                  </a:txBody>
                  <a:tcPr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folHlink"/>
                    </a:solidFill>
                  </a:tcPr>
                </a:tc>
              </a:tr>
              <a:tr h="3935413">
                <a:tc>
                  <a:txBody>
                    <a:bodyPr/>
                    <a:lstStyle/>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*Curriculum, Planning &amp; Assessment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*Teaching All Students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Family &amp; Community Engagement</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smtClean="0">
                          <a:ln>
                            <a:noFill/>
                          </a:ln>
                          <a:solidFill>
                            <a:schemeClr val="tx1"/>
                          </a:solidFill>
                          <a:effectLst/>
                          <a:latin typeface="Century Gothic" pitchFamily="34" charset="0"/>
                          <a:ea typeface="ＭＳ Ｐゴシック" charset="-128"/>
                          <a:cs typeface="Arial" charset="0"/>
                          <a:sym typeface="Lucida Grande" charset="0"/>
                        </a:rPr>
                        <a:t>Professional Culture</a:t>
                      </a:r>
                      <a:r>
                        <a:rPr kumimoji="0" lang="en-US" sz="1600" b="1" i="0" u="none" strike="noStrike" cap="none" normalizeH="0" baseline="0" smtClean="0">
                          <a:ln>
                            <a:noFill/>
                          </a:ln>
                          <a:solidFill>
                            <a:srgbClr val="334B9C"/>
                          </a:solidFill>
                          <a:effectLst/>
                          <a:latin typeface="Trebuchet MS" pitchFamily="34" charset="0"/>
                          <a:ea typeface="ＭＳ Ｐゴシック" charset="-128"/>
                          <a:cs typeface="Arial" charset="0"/>
                          <a:sym typeface="Lucida Grande" charset="0"/>
                        </a:rPr>
                        <a:t> </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9719" name="Picture 263" descr="MC90039070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34465" y="46416"/>
            <a:ext cx="1608137" cy="1260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735" name="Group 279"/>
          <p:cNvGraphicFramePr>
            <a:graphicFrameLocks noGrp="1"/>
          </p:cNvGraphicFramePr>
          <p:nvPr>
            <p:extLst>
              <p:ext uri="{D42A27DB-BD31-4B8C-83A1-F6EECF244321}">
                <p14:modId xmlns:p14="http://schemas.microsoft.com/office/powerpoint/2010/main" val="3818187363"/>
              </p:ext>
            </p:extLst>
          </p:nvPr>
        </p:nvGraphicFramePr>
        <p:xfrm>
          <a:off x="4640265" y="1520829"/>
          <a:ext cx="4341812" cy="4909617"/>
        </p:xfrm>
        <a:graphic>
          <a:graphicData uri="http://schemas.openxmlformats.org/drawingml/2006/table">
            <a:tbl>
              <a:tblPr/>
              <a:tblGrid>
                <a:gridCol w="4341812"/>
              </a:tblGrid>
              <a:tr h="1069971">
                <a:tc>
                  <a:txBody>
                    <a:bodyPr/>
                    <a:lstStyle/>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New Principal/Admin Evaluation</a:t>
                      </a:r>
                    </a:p>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(4 Standards)</a:t>
                      </a:r>
                    </a:p>
                  </a:txBody>
                  <a:tcPr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folHlink"/>
                    </a:solidFill>
                  </a:tcPr>
                </a:tc>
              </a:tr>
              <a:tr h="3839646">
                <a:tc>
                  <a:txBody>
                    <a:bodyPr/>
                    <a:lstStyle/>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*Instructional Leadership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 Management and Operations</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Family &amp; Community Partnerships</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Professional Culture</a:t>
                      </a:r>
                      <a:r>
                        <a:rPr kumimoji="0" lang="en-US" sz="1600" b="1" i="0" u="none" strike="noStrike" cap="none" normalizeH="0" baseline="0" dirty="0" smtClean="0">
                          <a:ln>
                            <a:noFill/>
                          </a:ln>
                          <a:solidFill>
                            <a:srgbClr val="334B9C"/>
                          </a:solidFill>
                          <a:effectLst/>
                          <a:latin typeface="Trebuchet MS" pitchFamily="34" charset="0"/>
                          <a:ea typeface="ＭＳ Ｐゴシック" charset="-128"/>
                          <a:cs typeface="Arial" charset="0"/>
                          <a:sym typeface="Lucida Grande" charset="0"/>
                        </a:rPr>
                        <a:t> </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9715"/>
                                        </p:tgtEl>
                                        <p:attrNameLst>
                                          <p:attrName>style.opacity</p:attrName>
                                        </p:attrNameLst>
                                      </p:cBhvr>
                                      <p:to>
                                        <p:strVal val="0.5"/>
                                      </p:to>
                                    </p:set>
                                    <p:animEffect filter="image" prLst="opacity: 0.5">
                                      <p:cBhvr rctx="IE">
                                        <p:cTn id="7" dur="indefinite"/>
                                        <p:tgtEl>
                                          <p:spTgt spid="19715"/>
                                        </p:tgtEl>
                                      </p:cBhvr>
                                    </p:animEffect>
                                  </p:childTnLst>
                                </p:cTn>
                              </p:par>
                              <p:par>
                                <p:cTn id="8" presetID="1" presetClass="entr" presetSubtype="0" fill="hold" nodeType="withEffect">
                                  <p:stCondLst>
                                    <p:cond delay="0"/>
                                  </p:stCondLst>
                                  <p:childTnLst>
                                    <p:set>
                                      <p:cBhvr>
                                        <p:cTn id="9" dur="1" fill="hold">
                                          <p:stCondLst>
                                            <p:cond delay="0"/>
                                          </p:stCondLst>
                                        </p:cTn>
                                        <p:tgtEl>
                                          <p:spTgt spid="19721"/>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xit" presetSubtype="0" fill="hold" nodeType="clickEffect">
                                  <p:stCondLst>
                                    <p:cond delay="0"/>
                                  </p:stCondLst>
                                  <p:childTnLst>
                                    <p:set>
                                      <p:cBhvr>
                                        <p:cTn id="13" dur="1" fill="hold">
                                          <p:stCondLst>
                                            <p:cond delay="0"/>
                                          </p:stCondLst>
                                        </p:cTn>
                                        <p:tgtEl>
                                          <p:spTgt spid="19715"/>
                                        </p:tgtEl>
                                        <p:attrNameLst>
                                          <p:attrName>style.visibility</p:attrName>
                                        </p:attrNameLst>
                                      </p:cBhvr>
                                      <p:to>
                                        <p:strVal val="hidden"/>
                                      </p:to>
                                    </p:set>
                                  </p:childTnLst>
                                </p:cTn>
                              </p:par>
                              <p:par>
                                <p:cTn id="14" presetID="35" presetClass="path" presetSubtype="0" accel="50000" decel="50000" fill="hold" nodeType="withEffect">
                                  <p:stCondLst>
                                    <p:cond delay="0"/>
                                  </p:stCondLst>
                                  <p:childTnLst>
                                    <p:animMotion origin="layout" path="M 5E-6 1.11022E-16 L -0.49514 1.11022E-16 " pathEditMode="relative" rAng="0" ptsTypes="AA">
                                      <p:cBhvr>
                                        <p:cTn id="15" dur="2000" fill="hold"/>
                                        <p:tgtEl>
                                          <p:spTgt spid="19721"/>
                                        </p:tgtEl>
                                        <p:attrNameLst>
                                          <p:attrName>ppt_x</p:attrName>
                                          <p:attrName>ppt_y</p:attrName>
                                        </p:attrNameLst>
                                      </p:cBhvr>
                                      <p:rCtr x="-24757" y="0"/>
                                    </p:animMotion>
                                  </p:childTnLst>
                                </p:cTn>
                              </p:par>
                              <p:par>
                                <p:cTn id="16" presetID="1" presetClass="entr" presetSubtype="0" fill="hold" nodeType="withEffect">
                                  <p:stCondLst>
                                    <p:cond delay="0"/>
                                  </p:stCondLst>
                                  <p:childTnLst>
                                    <p:set>
                                      <p:cBhvr>
                                        <p:cTn id="17" dur="1" fill="hold">
                                          <p:stCondLst>
                                            <p:cond delay="0"/>
                                          </p:stCondLst>
                                        </p:cTn>
                                        <p:tgtEl>
                                          <p:spTgt spid="197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r>
              <a:rPr lang="en-US" sz="2700" b="1" dirty="0" smtClean="0">
                <a:solidFill>
                  <a:srgbClr val="334B9C"/>
                </a:solidFill>
                <a:sym typeface="Lucida Grande" charset="0"/>
              </a:rPr>
              <a:t>Key </a:t>
            </a:r>
            <a:r>
              <a:rPr lang="en-US" sz="2700" b="1" dirty="0">
                <a:solidFill>
                  <a:srgbClr val="334B9C"/>
                </a:solidFill>
                <a:sym typeface="Lucida Grande" charset="0"/>
              </a:rPr>
              <a:t>Change </a:t>
            </a:r>
            <a:r>
              <a:rPr lang="en-US" sz="2700" b="1" dirty="0" smtClean="0">
                <a:solidFill>
                  <a:srgbClr val="334B9C"/>
                </a:solidFill>
                <a:sym typeface="Lucida Grande" charset="0"/>
              </a:rPr>
              <a:t>#</a:t>
            </a:r>
            <a:r>
              <a:rPr lang="en-US" sz="2700" b="1" dirty="0">
                <a:solidFill>
                  <a:srgbClr val="334B9C"/>
                </a:solidFill>
                <a:sym typeface="Lucida Grande" charset="0"/>
              </a:rPr>
              <a:t>2</a:t>
            </a:r>
            <a:r>
              <a:rPr lang="en-US" sz="2700" b="1" dirty="0" smtClean="0">
                <a:solidFill>
                  <a:srgbClr val="334B9C"/>
                </a:solidFill>
                <a:sym typeface="Lucida Grande" charset="0"/>
              </a:rPr>
              <a:t>: </a:t>
            </a:r>
            <a:r>
              <a:rPr lang="en-US" sz="2700" b="1" dirty="0">
                <a:solidFill>
                  <a:srgbClr val="334B9C"/>
                </a:solidFill>
                <a:latin typeface="Century Gothic" pitchFamily="34" charset="0"/>
                <a:sym typeface="Lucida Grande" charset="0"/>
              </a:rPr>
              <a:t>4 Rating </a:t>
            </a:r>
            <a:r>
              <a:rPr lang="en-US" sz="2700" b="1" dirty="0" smtClean="0">
                <a:solidFill>
                  <a:srgbClr val="334B9C"/>
                </a:solidFill>
                <a:latin typeface="Century Gothic" pitchFamily="34" charset="0"/>
                <a:sym typeface="Lucida Grande" charset="0"/>
              </a:rPr>
              <a:t>Categories, </a:t>
            </a:r>
          </a:p>
          <a:p>
            <a:r>
              <a:rPr lang="en-US" sz="2700" b="1" dirty="0" smtClean="0">
                <a:solidFill>
                  <a:srgbClr val="334B9C"/>
                </a:solidFill>
                <a:latin typeface="Century Gothic" pitchFamily="34" charset="0"/>
                <a:sym typeface="Lucida Grande" charset="0"/>
              </a:rPr>
              <a:t>4 </a:t>
            </a:r>
            <a:r>
              <a:rPr lang="en-US" sz="2700" b="1" dirty="0">
                <a:solidFill>
                  <a:srgbClr val="334B9C"/>
                </a:solidFill>
                <a:latin typeface="Century Gothic" pitchFamily="34" charset="0"/>
                <a:sym typeface="Lucida Grande" charset="0"/>
              </a:rPr>
              <a:t>E</a:t>
            </a:r>
            <a:r>
              <a:rPr lang="en-US" sz="2700" b="1" dirty="0" smtClean="0">
                <a:solidFill>
                  <a:srgbClr val="334B9C"/>
                </a:solidFill>
                <a:latin typeface="Century Gothic" pitchFamily="34" charset="0"/>
                <a:sym typeface="Lucida Grande" charset="0"/>
              </a:rPr>
              <a:t>ducator </a:t>
            </a:r>
            <a:r>
              <a:rPr lang="en-US" sz="2700" b="1" dirty="0">
                <a:solidFill>
                  <a:srgbClr val="334B9C"/>
                </a:solidFill>
                <a:latin typeface="Century Gothic" pitchFamily="34" charset="0"/>
                <a:sym typeface="Lucida Grande" charset="0"/>
              </a:rPr>
              <a:t>G</a:t>
            </a:r>
            <a:r>
              <a:rPr lang="en-US" sz="2700" b="1" dirty="0" smtClean="0">
                <a:solidFill>
                  <a:srgbClr val="334B9C"/>
                </a:solidFill>
                <a:latin typeface="Century Gothic" pitchFamily="34" charset="0"/>
                <a:sym typeface="Lucida Grande" charset="0"/>
              </a:rPr>
              <a:t>rowth </a:t>
            </a:r>
            <a:r>
              <a:rPr lang="en-US" sz="2700" b="1" dirty="0">
                <a:solidFill>
                  <a:srgbClr val="334B9C"/>
                </a:solidFill>
                <a:latin typeface="Century Gothic" pitchFamily="34" charset="0"/>
                <a:sym typeface="Lucida Grande" charset="0"/>
              </a:rPr>
              <a:t>P</a:t>
            </a:r>
            <a:r>
              <a:rPr lang="en-US" sz="2700" b="1" dirty="0" smtClean="0">
                <a:solidFill>
                  <a:srgbClr val="334B9C"/>
                </a:solidFill>
                <a:latin typeface="Century Gothic" pitchFamily="34" charset="0"/>
                <a:sym typeface="Lucida Grande" charset="0"/>
              </a:rPr>
              <a:t>lans</a:t>
            </a:r>
            <a:r>
              <a:rPr lang="en-US" sz="2400" b="1" dirty="0" smtClean="0">
                <a:solidFill>
                  <a:srgbClr val="334B9C"/>
                </a:solidFill>
                <a:latin typeface="Century Gothic" pitchFamily="34" charset="0"/>
                <a:sym typeface="Lucida Grande" charset="0"/>
              </a:rPr>
              <a:t> </a:t>
            </a:r>
            <a:endParaRPr lang="en-US" sz="2400" b="1" dirty="0">
              <a:solidFill>
                <a:srgbClr val="334B9C"/>
              </a:solidFill>
              <a:latin typeface="Century Gothic" pitchFamily="34" charset="0"/>
              <a:sym typeface="Lucida Grande"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556895946"/>
              </p:ext>
            </p:extLst>
          </p:nvPr>
        </p:nvGraphicFramePr>
        <p:xfrm>
          <a:off x="123826" y="1973263"/>
          <a:ext cx="8896349" cy="1463066"/>
        </p:xfrm>
        <a:graphic>
          <a:graphicData uri="http://schemas.openxmlformats.org/drawingml/2006/table">
            <a:tbl>
              <a:tblPr/>
              <a:tblGrid>
                <a:gridCol w="1544133"/>
                <a:gridCol w="7352216"/>
              </a:tblGrid>
              <a:tr h="14630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Does not meet standards</a:t>
                      </a:r>
                    </a:p>
                  </a:txBody>
                  <a:tcPr marL="91447" marR="9144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Does meet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standards</a:t>
                      </a:r>
                    </a:p>
                  </a:txBody>
                  <a:tcPr marL="91447" marR="9144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8D259"/>
                    </a:solidFill>
                  </a:tcPr>
                </a:tc>
              </a:tr>
            </a:tbl>
          </a:graphicData>
        </a:graphic>
      </p:graphicFrame>
      <p:sp>
        <p:nvSpPr>
          <p:cNvPr id="20491" name="TextBox 11"/>
          <p:cNvSpPr txBox="1">
            <a:spLocks noChangeArrowheads="1"/>
          </p:cNvSpPr>
          <p:nvPr/>
        </p:nvSpPr>
        <p:spPr bwMode="auto">
          <a:xfrm>
            <a:off x="3216276" y="1449389"/>
            <a:ext cx="25701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r>
              <a:rPr lang="en-US" sz="1800" b="1">
                <a:solidFill>
                  <a:srgbClr val="334B9C"/>
                </a:solidFill>
                <a:latin typeface="Century Gothic" pitchFamily="34" charset="0"/>
              </a:rPr>
              <a:t>Former categories</a:t>
            </a:r>
          </a:p>
        </p:txBody>
      </p:sp>
      <p:graphicFrame>
        <p:nvGraphicFramePr>
          <p:cNvPr id="13" name="Table 12"/>
          <p:cNvGraphicFramePr>
            <a:graphicFrameLocks noGrp="1"/>
          </p:cNvGraphicFramePr>
          <p:nvPr>
            <p:extLst>
              <p:ext uri="{D42A27DB-BD31-4B8C-83A1-F6EECF244321}">
                <p14:modId xmlns:p14="http://schemas.microsoft.com/office/powerpoint/2010/main" val="2230195616"/>
              </p:ext>
            </p:extLst>
          </p:nvPr>
        </p:nvGraphicFramePr>
        <p:xfrm>
          <a:off x="112712" y="4110038"/>
          <a:ext cx="8918576" cy="1284288"/>
        </p:xfrm>
        <a:graphic>
          <a:graphicData uri="http://schemas.openxmlformats.org/drawingml/2006/table">
            <a:tbl>
              <a:tblPr/>
              <a:tblGrid>
                <a:gridCol w="1768368"/>
                <a:gridCol w="1996963"/>
                <a:gridCol w="3236290"/>
                <a:gridCol w="1916955"/>
              </a:tblGrid>
              <a:tr h="1284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Unsatisfactory</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Needs Improvement</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E55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Proficient</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8D2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Exemplary</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B833"/>
                    </a:solidFill>
                  </a:tcPr>
                </a:tc>
              </a:tr>
            </a:tbl>
          </a:graphicData>
        </a:graphic>
      </p:graphicFrame>
      <p:pic>
        <p:nvPicPr>
          <p:cNvPr id="20506" name="Picture 26" descr="MC90039070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969" y="223840"/>
            <a:ext cx="1608137" cy="1260475"/>
          </a:xfrm>
          <a:prstGeom prst="rect">
            <a:avLst/>
          </a:prstGeom>
          <a:noFill/>
          <a:extLst>
            <a:ext uri="{909E8E84-426E-40DD-AFC4-6F175D3DCCD1}">
              <a14:hiddenFill xmlns:a14="http://schemas.microsoft.com/office/drawing/2010/main">
                <a:solidFill>
                  <a:srgbClr val="FFFFFF"/>
                </a:solidFill>
              </a14:hiddenFill>
            </a:ext>
          </a:extLst>
        </p:spPr>
      </p:pic>
      <p:sp>
        <p:nvSpPr>
          <p:cNvPr id="20507" name="TextBox 11"/>
          <p:cNvSpPr txBox="1">
            <a:spLocks noChangeArrowheads="1"/>
          </p:cNvSpPr>
          <p:nvPr/>
        </p:nvSpPr>
        <p:spPr bwMode="auto">
          <a:xfrm>
            <a:off x="3203575" y="3495677"/>
            <a:ext cx="2673351"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r>
              <a:rPr lang="en-US" sz="1800" b="1" dirty="0">
                <a:solidFill>
                  <a:srgbClr val="334B9C"/>
                </a:solidFill>
                <a:latin typeface="Century Gothic" pitchFamily="34" charset="0"/>
              </a:rPr>
              <a:t>New categories</a:t>
            </a:r>
          </a:p>
        </p:txBody>
      </p:sp>
      <p:sp>
        <p:nvSpPr>
          <p:cNvPr id="2" name="Rectangle 1"/>
          <p:cNvSpPr/>
          <p:nvPr/>
        </p:nvSpPr>
        <p:spPr bwMode="auto">
          <a:xfrm>
            <a:off x="3867149" y="2405066"/>
            <a:ext cx="3198819" cy="1276350"/>
          </a:xfrm>
          <a:prstGeom prst="rect">
            <a:avLst/>
          </a:prstGeom>
          <a:solidFill>
            <a:srgbClr val="CBD465"/>
          </a:solidFill>
          <a:ln w="6350" algn="ctr">
            <a:solidFill>
              <a:srgbClr val="597957"/>
            </a:solidFill>
            <a:round/>
            <a:headEnd/>
            <a:tailEnd/>
          </a:ln>
        </p:spPr>
        <p:txBody>
          <a:bodyPr lIns="91440" tIns="45720" rIns="91440" bIns="45720" rtlCol="0" anchor="ctr"/>
          <a:lstStyle/>
          <a:p>
            <a:pPr algn="ctr">
              <a:spcAft>
                <a:spcPts val="600"/>
              </a:spcAft>
            </a:pPr>
            <a:r>
              <a:rPr lang="en-US" sz="3600" b="1" dirty="0" smtClean="0">
                <a:solidFill>
                  <a:schemeClr val="bg1"/>
                </a:solidFill>
                <a:latin typeface="+mj-lt"/>
              </a:rPr>
              <a:t>Proficient</a:t>
            </a:r>
          </a:p>
        </p:txBody>
      </p:sp>
      <p:sp>
        <p:nvSpPr>
          <p:cNvPr id="3" name="Rectangle 2"/>
          <p:cNvSpPr/>
          <p:nvPr/>
        </p:nvSpPr>
        <p:spPr>
          <a:xfrm>
            <a:off x="1257300" y="4089113"/>
            <a:ext cx="6629400" cy="954107"/>
          </a:xfrm>
          <a:prstGeom prst="rect">
            <a:avLst/>
          </a:prstGeom>
        </p:spPr>
        <p:txBody>
          <a:bodyPr wrap="square">
            <a:spAutoFit/>
          </a:bodyPr>
          <a:lstStyle/>
          <a:p>
            <a:pPr algn="ctr"/>
            <a:r>
              <a:rPr lang="en-US" sz="2800" b="1" dirty="0"/>
              <a:t>Fully and consistently meets the requirements of a </a:t>
            </a:r>
            <a:r>
              <a:rPr lang="en-US" sz="2800" b="1" dirty="0" smtClean="0"/>
              <a:t>standard</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rctx="PPT">
                                        <p:cTn id="6" dur="indefinite"/>
                                        <p:tgtEl>
                                          <p:spTgt spid="11"/>
                                        </p:tgtEl>
                                        <p:attrNameLst>
                                          <p:attrName>style.opacity</p:attrName>
                                        </p:attrNameLst>
                                      </p:cBhvr>
                                      <p:to>
                                        <p:strVal val="0.5"/>
                                      </p:to>
                                    </p:set>
                                    <p:animEffect filter="image" prLst="opacity: 0.5">
                                      <p:cBhvr rctx="IE">
                                        <p:cTn id="7" dur="indefinite"/>
                                        <p:tgtEl>
                                          <p:spTgt spid="11"/>
                                        </p:tgtEl>
                                      </p:cBhvr>
                                    </p:animEffect>
                                  </p:childTnLst>
                                </p:cTn>
                              </p:par>
                              <p:par>
                                <p:cTn id="8" presetID="9" presetClass="emph" presetSubtype="0" nodeType="withEffect">
                                  <p:stCondLst>
                                    <p:cond delay="0"/>
                                  </p:stCondLst>
                                  <p:childTnLst>
                                    <p:set>
                                      <p:cBhvr rctx="PPT">
                                        <p:cTn id="9" dur="indefinite"/>
                                        <p:tgtEl>
                                          <p:spTgt spid="20491">
                                            <p:txEl>
                                              <p:pRg st="0" end="0"/>
                                            </p:txEl>
                                          </p:spTgt>
                                        </p:tgtEl>
                                        <p:attrNameLst>
                                          <p:attrName>style.opacity</p:attrName>
                                        </p:attrNameLst>
                                      </p:cBhvr>
                                      <p:to>
                                        <p:strVal val="0.5"/>
                                      </p:to>
                                    </p:set>
                                    <p:animEffect filter="image" prLst="opacity: 0.5">
                                      <p:cBhvr rctx="IE">
                                        <p:cTn id="10" dur="indefinite"/>
                                        <p:tgtEl>
                                          <p:spTgt spid="20491">
                                            <p:txEl>
                                              <p:pRg st="0" end="0"/>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50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20491">
                                            <p:txEl>
                                              <p:pRg st="0" end="0"/>
                                            </p:txEl>
                                          </p:spTgt>
                                        </p:tgtEl>
                                      </p:cBhvr>
                                    </p:animEffect>
                                    <p:set>
                                      <p:cBhvr>
                                        <p:cTn id="22" dur="1" fill="hold">
                                          <p:stCondLst>
                                            <p:cond delay="499"/>
                                          </p:stCondLst>
                                        </p:cTn>
                                        <p:tgtEl>
                                          <p:spTgt spid="20491">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4" presetClass="path" presetSubtype="0" accel="50000" decel="50000" fill="hold" nodeType="clickEffect">
                                  <p:stCondLst>
                                    <p:cond delay="0"/>
                                  </p:stCondLst>
                                  <p:childTnLst>
                                    <p:animMotion origin="layout" path="M 0 0 L 0 -0.25 E" pathEditMode="relative" ptsTypes="">
                                      <p:cBhvr>
                                        <p:cTn id="26" dur="2000" fill="hold"/>
                                        <p:tgtEl>
                                          <p:spTgt spid="13"/>
                                        </p:tgtEl>
                                        <p:attrNameLst>
                                          <p:attrName>ppt_x</p:attrName>
                                          <p:attrName>ppt_y</p:attrName>
                                        </p:attrNameLst>
                                      </p:cBhvr>
                                    </p:animMotion>
                                  </p:childTnLst>
                                </p:cTn>
                              </p:par>
                              <p:par>
                                <p:cTn id="27" presetID="64" presetClass="path" presetSubtype="0" accel="50000" decel="50000" fill="hold" grpId="1" nodeType="withEffect">
                                  <p:stCondLst>
                                    <p:cond delay="0"/>
                                  </p:stCondLst>
                                  <p:childTnLst>
                                    <p:animMotion origin="layout" path="M 0 0 L 0 -0.25 E" pathEditMode="relative" ptsTypes="">
                                      <p:cBhvr>
                                        <p:cTn id="28" dur="2000" fill="hold"/>
                                        <p:tgtEl>
                                          <p:spTgt spid="20507"/>
                                        </p:tgtEl>
                                        <p:attrNameLst>
                                          <p:attrName>ppt_x</p:attrName>
                                          <p:attrName>ppt_y</p:attrName>
                                        </p:attrNameLst>
                                      </p:cBhvr>
                                    </p:animMotion>
                                  </p:childTnLst>
                                </p:cTn>
                              </p:par>
                            </p:childTnLst>
                          </p:cTn>
                        </p:par>
                      </p:childTnLst>
                    </p:cTn>
                  </p:par>
                  <p:par>
                    <p:cTn id="29" fill="hold">
                      <p:stCondLst>
                        <p:cond delay="indefinite"/>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13"/>
                                        </p:tgtEl>
                                        <p:attrNameLst>
                                          <p:attrName>style.opacity</p:attrName>
                                        </p:attrNameLst>
                                      </p:cBhvr>
                                      <p:to>
                                        <p:strVal val="0.5"/>
                                      </p:to>
                                    </p:set>
                                    <p:animEffect filter="image" prLst="opacity: 0.5">
                                      <p:cBhvr rctx="IE">
                                        <p:cTn id="33" dur="indefinite"/>
                                        <p:tgtEl>
                                          <p:spTgt spid="13"/>
                                        </p:tgtEl>
                                      </p:cBhvr>
                                    </p:animEffect>
                                  </p:childTnLst>
                                </p:cTn>
                              </p:par>
                              <p:par>
                                <p:cTn id="34" presetID="9" presetClass="emph" presetSubtype="0" grpId="2" nodeType="withEffect">
                                  <p:stCondLst>
                                    <p:cond delay="0"/>
                                  </p:stCondLst>
                                  <p:childTnLst>
                                    <p:set>
                                      <p:cBhvr rctx="PPT">
                                        <p:cTn id="35" dur="indefinite"/>
                                        <p:tgtEl>
                                          <p:spTgt spid="20507"/>
                                        </p:tgtEl>
                                        <p:attrNameLst>
                                          <p:attrName>style.opacity</p:attrName>
                                        </p:attrNameLst>
                                      </p:cBhvr>
                                      <p:to>
                                        <p:strVal val="0.5"/>
                                      </p:to>
                                    </p:set>
                                    <p:animEffect filter="image" prLst="opacity: 0.5">
                                      <p:cBhvr rctx="IE">
                                        <p:cTn id="36" dur="indefinite"/>
                                        <p:tgtEl>
                                          <p:spTgt spid="20507"/>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26" presetClass="emph" presetSubtype="0" fill="hold" grpId="2" nodeType="clickEffect">
                                  <p:stCondLst>
                                    <p:cond delay="0"/>
                                  </p:stCondLst>
                                  <p:childTnLst>
                                    <p:animEffect transition="out" filter="fade">
                                      <p:cBhvr>
                                        <p:cTn id="44" dur="500" tmFilter="0, 0; .2, .5; .8, .5; 1, 0"/>
                                        <p:tgtEl>
                                          <p:spTgt spid="2"/>
                                        </p:tgtEl>
                                      </p:cBhvr>
                                    </p:animEffect>
                                    <p:animScale>
                                      <p:cBhvr>
                                        <p:cTn id="45" dur="250" autoRev="1" fill="hold"/>
                                        <p:tgtEl>
                                          <p:spTgt spid="2"/>
                                        </p:tgtEl>
                                      </p:cBhvr>
                                      <p:by x="105000" y="105000"/>
                                    </p:animScale>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1" grpId="0" build="allAtOnce"/>
      <p:bldP spid="20507" grpId="0"/>
      <p:bldP spid="20507" grpId="1"/>
      <p:bldP spid="20507" grpId="2"/>
      <p:bldP spid="2" grpId="1" animBg="1"/>
      <p:bldP spid="2" grpId="2"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p:cNvSpPr txBox="1">
            <a:spLocks noChangeArrowheads="1"/>
          </p:cNvSpPr>
          <p:nvPr/>
        </p:nvSpPr>
        <p:spPr bwMode="auto">
          <a:xfrm>
            <a:off x="0" y="1158875"/>
            <a:ext cx="9144000" cy="338542"/>
          </a:xfrm>
          <a:prstGeom prst="rect">
            <a:avLst/>
          </a:prstGeom>
          <a:noFill/>
          <a:ln>
            <a:noFill/>
          </a:ln>
          <a:extLst/>
        </p:spPr>
        <p:txBody>
          <a:bodyPr lIns="91429" tIns="45714" rIns="91429" bIns="45714">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Bef>
                <a:spcPct val="50000"/>
              </a:spcBef>
            </a:pPr>
            <a:endParaRPr lang="en-US" b="1" i="1">
              <a:solidFill>
                <a:schemeClr val="accent2"/>
              </a:solidFill>
              <a:latin typeface="Century Gothic" pitchFamily="34" charset="0"/>
            </a:endParaRPr>
          </a:p>
        </p:txBody>
      </p:sp>
      <p:sp>
        <p:nvSpPr>
          <p:cNvPr id="88067"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r>
              <a:rPr lang="en-US" sz="2700" b="1" dirty="0">
                <a:solidFill>
                  <a:srgbClr val="334B9C"/>
                </a:solidFill>
                <a:sym typeface="Lucida Grande" charset="0"/>
              </a:rPr>
              <a:t>Key Change #3</a:t>
            </a:r>
            <a:r>
              <a:rPr lang="en-US" sz="2700" b="1" dirty="0" smtClean="0">
                <a:solidFill>
                  <a:srgbClr val="334B9C"/>
                </a:solidFill>
                <a:sym typeface="Lucida Grande" charset="0"/>
              </a:rPr>
              <a:t>: </a:t>
            </a:r>
            <a:r>
              <a:rPr lang="en-US" sz="2700" b="1" dirty="0">
                <a:solidFill>
                  <a:srgbClr val="334B9C"/>
                </a:solidFill>
                <a:sym typeface="Lucida Grande" charset="0"/>
              </a:rPr>
              <a:t>5-Step </a:t>
            </a:r>
            <a:r>
              <a:rPr lang="en-US" sz="2700" b="1" dirty="0" smtClean="0">
                <a:solidFill>
                  <a:srgbClr val="334B9C"/>
                </a:solidFill>
                <a:sym typeface="Lucida Grande" charset="0"/>
              </a:rPr>
              <a:t>Cycle, </a:t>
            </a:r>
            <a:endParaRPr lang="en-US" sz="2700" b="1" dirty="0">
              <a:solidFill>
                <a:srgbClr val="334B9C"/>
              </a:solidFill>
              <a:sym typeface="Lucida Grande" charset="0"/>
            </a:endParaRPr>
          </a:p>
          <a:p>
            <a:r>
              <a:rPr lang="en-US" sz="2700" b="1" dirty="0" smtClean="0">
                <a:solidFill>
                  <a:srgbClr val="334B9C"/>
                </a:solidFill>
                <a:sym typeface="Lucida Grande" charset="0"/>
              </a:rPr>
              <a:t>Continuous Learning </a:t>
            </a:r>
          </a:p>
        </p:txBody>
      </p:sp>
      <p:graphicFrame>
        <p:nvGraphicFramePr>
          <p:cNvPr id="7" name="Content Placeholder 3"/>
          <p:cNvGraphicFramePr>
            <a:graphicFrameLocks/>
          </p:cNvGraphicFramePr>
          <p:nvPr>
            <p:extLst>
              <p:ext uri="{D42A27DB-BD31-4B8C-83A1-F6EECF244321}">
                <p14:modId xmlns:p14="http://schemas.microsoft.com/office/powerpoint/2010/main" val="3616434643"/>
              </p:ext>
            </p:extLst>
          </p:nvPr>
        </p:nvGraphicFramePr>
        <p:xfrm>
          <a:off x="467399" y="2102522"/>
          <a:ext cx="8237933" cy="437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Content Placeholder 3"/>
          <p:cNvPicPr>
            <a:picLocks noChangeArrowheads="1"/>
          </p:cNvPicPr>
          <p:nvPr/>
        </p:nvPicPr>
        <p:blipFill>
          <a:blip r:embed="rId8">
            <a:extLst>
              <a:ext uri="{28A0092B-C50C-407E-A947-70E740481C1C}">
                <a14:useLocalDpi xmlns:a14="http://schemas.microsoft.com/office/drawing/2010/main" val="0"/>
              </a:ext>
            </a:extLst>
          </a:blip>
          <a:srcRect l="16653" t="28479" r="58018" b="49072"/>
          <a:stretch>
            <a:fillRect/>
          </a:stretch>
        </p:blipFill>
        <p:spPr bwMode="auto">
          <a:xfrm>
            <a:off x="1681322" y="3330575"/>
            <a:ext cx="2212255" cy="998538"/>
          </a:xfrm>
          <a:prstGeom prst="rect">
            <a:avLst/>
          </a:prstGeom>
          <a:noFill/>
          <a:extLst>
            <a:ext uri="{909E8E84-426E-40DD-AFC4-6F175D3DCCD1}">
              <a14:hiddenFill xmlns:a14="http://schemas.microsoft.com/office/drawing/2010/main">
                <a:solidFill>
                  <a:srgbClr val="FFFFFF"/>
                </a:solidFill>
              </a14:hiddenFill>
            </a:ext>
          </a:extLst>
        </p:spPr>
      </p:pic>
      <p:pic>
        <p:nvPicPr>
          <p:cNvPr id="88080" name="Picture 16" descr="MC900390704[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65969" y="223840"/>
            <a:ext cx="1608137" cy="1260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bwMode="auto">
          <a:ln>
            <a:miter lim="800000"/>
            <a:headEnd/>
            <a:tailEnd/>
          </a:ln>
        </p:spPr>
        <p:txBody>
          <a:bodyPr/>
          <a:lstStyle/>
          <a:p>
            <a:pPr indent="0"/>
            <a:r>
              <a:rPr smtClean="0"/>
              <a:t>Today’s Agenda</a:t>
            </a:r>
          </a:p>
        </p:txBody>
      </p:sp>
      <p:sp>
        <p:nvSpPr>
          <p:cNvPr id="96259"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b="0" dirty="0" smtClean="0">
                <a:solidFill>
                  <a:schemeClr val="tx1"/>
                </a:solidFill>
              </a:rPr>
              <a:t>Welcome </a:t>
            </a:r>
            <a:r>
              <a:rPr lang="en-US" sz="3200" b="0" dirty="0">
                <a:solidFill>
                  <a:schemeClr val="tx1"/>
                </a:solidFill>
              </a:rPr>
              <a:t>&amp; Building Context</a:t>
            </a:r>
          </a:p>
          <a:p>
            <a:pPr marL="342860" lvl="1" indent="-342860">
              <a:buFont typeface="Wingdings" pitchFamily="2" charset="2"/>
              <a:buChar char="ü"/>
            </a:pPr>
            <a:r>
              <a:rPr lang="en-US" sz="3200" dirty="0">
                <a:solidFill>
                  <a:schemeClr val="tx1"/>
                </a:solidFill>
              </a:rPr>
              <a:t>Overview &amp;</a:t>
            </a:r>
            <a:r>
              <a:rPr lang="en-US" sz="3200" dirty="0" smtClean="0">
                <a:solidFill>
                  <a:schemeClr val="tx1"/>
                </a:solidFill>
              </a:rPr>
              <a:t> </a:t>
            </a:r>
            <a:r>
              <a:rPr lang="en-US" sz="3200" dirty="0">
                <a:solidFill>
                  <a:schemeClr val="tx1"/>
                </a:solidFill>
              </a:rPr>
              <a:t>Key Elements</a:t>
            </a:r>
          </a:p>
          <a:p>
            <a:pPr marL="342860" lvl="1" indent="-342860">
              <a:buFont typeface="Wingdings" pitchFamily="2" charset="2"/>
              <a:buChar char="ü"/>
            </a:pPr>
            <a:r>
              <a:rPr lang="en-US" sz="3200" b="1" dirty="0" smtClean="0">
                <a:solidFill>
                  <a:schemeClr val="folHlink"/>
                </a:solidFill>
              </a:rPr>
              <a:t>The </a:t>
            </a:r>
            <a:r>
              <a:rPr lang="en-US" altLang="ja-JP" sz="3200" b="1" dirty="0" smtClean="0">
                <a:solidFill>
                  <a:schemeClr val="folHlink"/>
                </a:solidFill>
              </a:rPr>
              <a:t>Rubric of Effective Teaching</a:t>
            </a:r>
          </a:p>
          <a:p>
            <a:pPr marL="342860" lvl="1" indent="-342860">
              <a:buFont typeface="Wingdings" pitchFamily="2" charset="2"/>
              <a:buChar char="ü"/>
            </a:pPr>
            <a:r>
              <a:rPr lang="en-US" altLang="ja-JP" sz="3200" dirty="0" smtClean="0">
                <a:solidFill>
                  <a:schemeClr val="tx1"/>
                </a:solidFill>
              </a:rPr>
              <a:t>Educator </a:t>
            </a:r>
            <a:r>
              <a:rPr lang="en-US" altLang="ja-JP" sz="3200" dirty="0">
                <a:solidFill>
                  <a:schemeClr val="tx1"/>
                </a:solidFill>
              </a:rPr>
              <a:t>Plans &amp; Ratings</a:t>
            </a:r>
          </a:p>
          <a:p>
            <a:pPr marL="342860" lvl="1" indent="-342860">
              <a:buFont typeface="Wingdings" pitchFamily="2" charset="2"/>
              <a:buChar char="ü"/>
            </a:pPr>
            <a:r>
              <a:rPr lang="en-US" sz="3200" dirty="0">
                <a:solidFill>
                  <a:schemeClr val="tx1"/>
                </a:solidFill>
              </a:rPr>
              <a:t>The 5-Step Cycle: Self-Assessment </a:t>
            </a:r>
          </a:p>
          <a:p>
            <a:pPr marL="342860" lvl="1" indent="-342860">
              <a:buFont typeface="Wingdings" pitchFamily="2" charset="2"/>
              <a:buChar char="ü"/>
            </a:pPr>
            <a:r>
              <a:rPr lang="en-US" sz="3200" dirty="0">
                <a:solidFill>
                  <a:schemeClr val="tx1"/>
                </a:solidFill>
              </a:rPr>
              <a:t>The 5-Step Cycle: Proposing Goals</a:t>
            </a:r>
          </a:p>
          <a:p>
            <a:pPr marL="342860" indent="-342860">
              <a:buFont typeface="Wingdings" pitchFamily="2" charset="2"/>
              <a:buChar char="ü"/>
            </a:pPr>
            <a:r>
              <a:rPr lang="en-US" sz="3200" b="0" dirty="0">
                <a:solidFill>
                  <a:schemeClr val="tx1"/>
                </a:solidFill>
              </a:rPr>
              <a:t>Next Steps</a:t>
            </a:r>
          </a:p>
        </p:txBody>
      </p:sp>
      <p:pic>
        <p:nvPicPr>
          <p:cNvPr id="9626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4" y="5003515"/>
            <a:ext cx="29606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70"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700" b="1" dirty="0">
                <a:solidFill>
                  <a:srgbClr val="334B9C"/>
                </a:solidFill>
                <a:latin typeface="Century Gothic" pitchFamily="34" charset="0"/>
                <a:sym typeface="Lucida Grande" charset="0"/>
              </a:rPr>
              <a:t>Key Change #1: </a:t>
            </a:r>
          </a:p>
          <a:p>
            <a:pPr>
              <a:lnSpc>
                <a:spcPts val="2800"/>
              </a:lnSpc>
            </a:pPr>
            <a:r>
              <a:rPr lang="en-US" sz="2700" b="1" dirty="0">
                <a:solidFill>
                  <a:srgbClr val="334B9C"/>
                </a:solidFill>
                <a:latin typeface="Century Gothic" pitchFamily="34" charset="0"/>
                <a:sym typeface="Lucida Grande" charset="0"/>
              </a:rPr>
              <a:t>Rubric for Effective </a:t>
            </a:r>
            <a:r>
              <a:rPr lang="en-US" sz="2700" b="1" dirty="0" smtClean="0">
                <a:solidFill>
                  <a:srgbClr val="334B9C"/>
                </a:solidFill>
                <a:latin typeface="Century Gothic" pitchFamily="34" charset="0"/>
                <a:sym typeface="Lucida Grande" charset="0"/>
              </a:rPr>
              <a:t>Teaching with </a:t>
            </a:r>
            <a:r>
              <a:rPr lang="en-US" sz="2700" b="1" dirty="0">
                <a:solidFill>
                  <a:srgbClr val="334B9C"/>
                </a:solidFill>
                <a:latin typeface="Century Gothic" pitchFamily="34" charset="0"/>
                <a:sym typeface="Lucida Grande" charset="0"/>
              </a:rPr>
              <a:t>4 Standards</a:t>
            </a:r>
          </a:p>
        </p:txBody>
      </p:sp>
      <p:sp>
        <p:nvSpPr>
          <p:cNvPr id="19652" name="Rectangle 196"/>
          <p:cNvSpPr>
            <a:spLocks noChangeArrowheads="1"/>
          </p:cNvSpPr>
          <p:nvPr/>
        </p:nvSpPr>
        <p:spPr bwMode="auto">
          <a:xfrm>
            <a:off x="3" y="4888505"/>
            <a:ext cx="184708" cy="338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p>
            <a:pPr eaLnBrk="0" hangingPunct="0"/>
            <a:endParaRPr lang="en-US"/>
          </a:p>
        </p:txBody>
      </p:sp>
      <p:graphicFrame>
        <p:nvGraphicFramePr>
          <p:cNvPr id="19721" name="Group 265"/>
          <p:cNvGraphicFramePr>
            <a:graphicFrameLocks noGrp="1"/>
          </p:cNvGraphicFramePr>
          <p:nvPr>
            <p:extLst>
              <p:ext uri="{D42A27DB-BD31-4B8C-83A1-F6EECF244321}">
                <p14:modId xmlns:p14="http://schemas.microsoft.com/office/powerpoint/2010/main" val="2139478920"/>
              </p:ext>
            </p:extLst>
          </p:nvPr>
        </p:nvGraphicFramePr>
        <p:xfrm>
          <a:off x="2298253" y="1702684"/>
          <a:ext cx="4341812" cy="3404190"/>
        </p:xfrm>
        <a:graphic>
          <a:graphicData uri="http://schemas.openxmlformats.org/drawingml/2006/table">
            <a:tbl>
              <a:tblPr/>
              <a:tblGrid>
                <a:gridCol w="4341812"/>
              </a:tblGrid>
              <a:tr h="704311">
                <a:tc>
                  <a:txBody>
                    <a:bodyPr/>
                    <a:lstStyle/>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New Teacher Evaluation</a:t>
                      </a:r>
                    </a:p>
                    <a:p>
                      <a:pPr marL="0" marR="0" lvl="0" indent="0" algn="ctr" defTabSz="912813" rtl="0" eaLnBrk="0" fontAlgn="base" latinLnBrk="0" hangingPunct="0">
                        <a:lnSpc>
                          <a:spcPct val="100000"/>
                        </a:lnSpc>
                        <a:spcBef>
                          <a:spcPct val="0"/>
                        </a:spcBef>
                        <a:spcAft>
                          <a:spcPct val="0"/>
                        </a:spcAft>
                        <a:buClr>
                          <a:srgbClr val="334B9C"/>
                        </a:buClr>
                        <a:buSzTx/>
                        <a:buFontTx/>
                        <a:buNone/>
                        <a:tabLst/>
                      </a:pPr>
                      <a:r>
                        <a:rPr kumimoji="0" lang="en-US" sz="2000" b="0" i="0" u="none" strike="noStrike" cap="none" normalizeH="0" baseline="0" dirty="0" smtClean="0">
                          <a:ln>
                            <a:noFill/>
                          </a:ln>
                          <a:solidFill>
                            <a:schemeClr val="bg1"/>
                          </a:solidFill>
                          <a:effectLst/>
                          <a:latin typeface="Trebuchet MS" pitchFamily="34" charset="0"/>
                          <a:ea typeface="ＭＳ Ｐゴシック" charset="-128"/>
                          <a:cs typeface="Arial" charset="0"/>
                          <a:sym typeface="Lucida Grande" charset="0"/>
                        </a:rPr>
                        <a:t>(4 Standards)</a:t>
                      </a:r>
                    </a:p>
                  </a:txBody>
                  <a:tcPr anchor="ct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folHlink"/>
                    </a:solidFill>
                  </a:tcPr>
                </a:tc>
              </a:tr>
              <a:tr h="2699879">
                <a:tc>
                  <a:txBody>
                    <a:bodyPr/>
                    <a:lstStyle/>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*Curriculum, Planning &amp; Assessment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*Teaching All Students </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Family &amp; Community Engagement</a:t>
                      </a: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endPar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endParaRPr>
                    </a:p>
                    <a:p>
                      <a:pPr marL="0" marR="0" lvl="0" indent="0" algn="l" defTabSz="912813" rtl="0" eaLnBrk="0" fontAlgn="base" latinLnBrk="0" hangingPunct="0">
                        <a:lnSpc>
                          <a:spcPct val="100000"/>
                        </a:lnSpc>
                        <a:spcBef>
                          <a:spcPct val="0"/>
                        </a:spcBef>
                        <a:spcAft>
                          <a:spcPct val="0"/>
                        </a:spcAft>
                        <a:buClr>
                          <a:srgbClr val="334B9C"/>
                        </a:buClr>
                        <a:buSzTx/>
                        <a:buFontTx/>
                        <a:buAutoNum type="arabicPeriod"/>
                        <a:tabLst/>
                      </a:pPr>
                      <a:r>
                        <a:rPr kumimoji="0" lang="en-US" sz="1800" b="1" i="0" u="none" strike="noStrike" cap="none" normalizeH="0" baseline="0" dirty="0" smtClean="0">
                          <a:ln>
                            <a:noFill/>
                          </a:ln>
                          <a:solidFill>
                            <a:schemeClr val="tx1"/>
                          </a:solidFill>
                          <a:effectLst/>
                          <a:latin typeface="Century Gothic" pitchFamily="34" charset="0"/>
                          <a:ea typeface="ＭＳ Ｐゴシック" charset="-128"/>
                          <a:cs typeface="Arial" charset="0"/>
                          <a:sym typeface="Lucida Grande" charset="0"/>
                        </a:rPr>
                        <a:t>Professional Culture</a:t>
                      </a:r>
                      <a:r>
                        <a:rPr kumimoji="0" lang="en-US" sz="1600" b="1" i="0" u="none" strike="noStrike" cap="none" normalizeH="0" baseline="0" dirty="0" smtClean="0">
                          <a:ln>
                            <a:noFill/>
                          </a:ln>
                          <a:solidFill>
                            <a:srgbClr val="334B9C"/>
                          </a:solidFill>
                          <a:effectLst/>
                          <a:latin typeface="Trebuchet MS" pitchFamily="34" charset="0"/>
                          <a:ea typeface="ＭＳ Ｐゴシック" charset="-128"/>
                          <a:cs typeface="Arial" charset="0"/>
                          <a:sym typeface="Lucida Grande" charset="0"/>
                        </a:rPr>
                        <a:t> </a:t>
                      </a:r>
                    </a:p>
                  </a:txBody>
                  <a:tcPr horzOverflow="overflow">
                    <a:lnL w="12700" cap="flat" cmpd="sng" algn="ctr">
                      <a:solidFill>
                        <a:schemeClr val="tx1"/>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9719" name="Picture 263" descr="MC90039070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20817" y="73712"/>
            <a:ext cx="1608137" cy="1260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245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bwMode="auto">
          <a:xfrm>
            <a:off x="0" y="0"/>
            <a:ext cx="9144000" cy="1143000"/>
          </a:xfrm>
          <a:ln>
            <a:miter lim="800000"/>
            <a:headEnd/>
            <a:tailEnd/>
          </a:ln>
        </p:spPr>
        <p:txBody>
          <a:bodyPr/>
          <a:lstStyle/>
          <a:p>
            <a:r>
              <a:rPr b="0" smtClean="0">
                <a:latin typeface="Century Gothic" pitchFamily="34" charset="0"/>
                <a:ea typeface="ＭＳ Ｐゴシック" pitchFamily="34" charset="-128"/>
              </a:rPr>
              <a:t>Teacher Rubric At-A-Glance</a:t>
            </a:r>
            <a:br>
              <a:rPr b="0" smtClean="0">
                <a:latin typeface="Century Gothic" pitchFamily="34" charset="0"/>
                <a:ea typeface="ＭＳ Ｐゴシック" pitchFamily="34" charset="-128"/>
              </a:rPr>
            </a:br>
            <a:endParaRPr b="0" smtClean="0">
              <a:latin typeface="Century Gothic" pitchFamily="34" charset="0"/>
              <a:ea typeface="ＭＳ Ｐゴシック" pitchFamily="34" charset="-128"/>
            </a:endParaRPr>
          </a:p>
        </p:txBody>
      </p:sp>
      <p:sp>
        <p:nvSpPr>
          <p:cNvPr id="76803" name="Table Placeholder 2"/>
          <p:cNvSpPr>
            <a:spLocks noGrp="1" noTextEdit="1"/>
          </p:cNvSpPr>
          <p:nvPr>
            <p:ph type="tbl" idx="1"/>
          </p:nvPr>
        </p:nvSpPr>
        <p:spPr>
          <a:xfrm>
            <a:off x="354013" y="1293813"/>
            <a:ext cx="8440737" cy="5097462"/>
          </a:xfrm>
        </p:spPr>
      </p:sp>
      <p:graphicFrame>
        <p:nvGraphicFramePr>
          <p:cNvPr id="4" name="Table 3"/>
          <p:cNvGraphicFramePr>
            <a:graphicFrameLocks noGrp="1"/>
          </p:cNvGraphicFramePr>
          <p:nvPr/>
        </p:nvGraphicFramePr>
        <p:xfrm>
          <a:off x="0" y="822325"/>
          <a:ext cx="9144000" cy="6069013"/>
        </p:xfrm>
        <a:graphic>
          <a:graphicData uri="http://schemas.openxmlformats.org/drawingml/2006/table">
            <a:tbl>
              <a:tblPr/>
              <a:tblGrid>
                <a:gridCol w="2286000"/>
                <a:gridCol w="2286000"/>
                <a:gridCol w="2286000"/>
                <a:gridCol w="2286000"/>
              </a:tblGrid>
              <a:tr h="87312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FFFF"/>
                          </a:solidFill>
                          <a:effectLst/>
                          <a:latin typeface="Tw Cen MT" charset="0"/>
                          <a:ea typeface="ＭＳ Ｐゴシック" charset="-128"/>
                          <a:cs typeface="Arial" charset="0"/>
                        </a:rPr>
                        <a:t>Standard I: Curriculum, Planning, and Assessment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w Cen MT" charset="0"/>
                          <a:ea typeface="ＭＳ Ｐゴシック" charset="-128"/>
                          <a:cs typeface="Arial" charset="0"/>
                        </a:rPr>
                        <a:t>Standard II: Teaching All Students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w Cen MT" charset="0"/>
                          <a:ea typeface="ＭＳ Ｐゴシック" charset="-128"/>
                          <a:cs typeface="Arial" charset="0"/>
                        </a:rPr>
                        <a:t>Standard III: Family and Community Engagement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FFFFFF"/>
                          </a:solidFill>
                          <a:effectLst/>
                          <a:latin typeface="Tw Cen MT" charset="0"/>
                          <a:ea typeface="ＭＳ Ｐゴシック" charset="-128"/>
                          <a:cs typeface="Arial" charset="0"/>
                        </a:rPr>
                        <a:t>Standard IV: Professional Culture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84325">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A. Curriculum and Planning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Subject Matter Knowledge</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Child and Adolescent Development</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Rigorous Standards-Based Design</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Well-Structured Lessons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A. Instruction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Quality of Effort and Work</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Student Engagement</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Meeting Diverse Needs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A. Engagement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Parent/Family Engagement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A. Reflection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Reflective Practice </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Goal Setting</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B. Professional Growth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Professional Learning and Growth</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21285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B. Assessment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Variety of Assessment Methods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Adjustments to Practice</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B. Assessment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Safe Learning Environment</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Collaborative Learning Environment</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Student Motivation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B. Assessment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Learning Expectations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Curriculum Support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C. Collaboration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Professional Collaboration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1371600">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C. Analysis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Analysis and Conclusions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Sharing Conclusions With Colleagues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Sharing Conclusions With Students</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C. Analysis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Respects Differences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Maintains Respectful Environment</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C. Analysis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Two-Way Communication</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Culturally Proficient Communication</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D. Decision-making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Decision-making</a:t>
                      </a:r>
                    </a:p>
                    <a:p>
                      <a:pPr marL="0" marR="0" lvl="0" indent="0" algn="l" defTabSz="912813" rtl="0" eaLnBrk="1" fontAlgn="base" latinLnBrk="0" hangingPunct="1">
                        <a:lnSpc>
                          <a:spcPct val="100000"/>
                        </a:lnSpc>
                        <a:spcBef>
                          <a:spcPct val="0"/>
                        </a:spcBef>
                        <a:spcAft>
                          <a:spcPct val="0"/>
                        </a:spcAft>
                        <a:buClrTx/>
                        <a:buSzTx/>
                        <a:buFontTx/>
                        <a:buAutoNum type="arabicPeriod"/>
                        <a:tabLst/>
                      </a:pPr>
                      <a:endPar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endParaRPr>
                    </a:p>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E. Shared Responsibility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Shared Responsibility</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1027113">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Tw Cen MT" charset="0"/>
                        <a:ea typeface="ＭＳ Ｐゴシック" charset="-128"/>
                        <a:cs typeface="Arial"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000000"/>
                          </a:solidFill>
                          <a:effectLst/>
                          <a:latin typeface="Tw Cen MT" charset="0"/>
                          <a:ea typeface="ＭＳ Ｐゴシック" charset="-128"/>
                          <a:cs typeface="Arial" charset="0"/>
                        </a:rPr>
                        <a:t>D. Expectations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Clear Expectations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High Expectations</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smtClean="0">
                          <a:ln>
                            <a:noFill/>
                          </a:ln>
                          <a:solidFill>
                            <a:srgbClr val="000000"/>
                          </a:solidFill>
                          <a:effectLst/>
                          <a:latin typeface="Tw Cen MT" charset="0"/>
                          <a:ea typeface="ＭＳ Ｐゴシック" charset="-128"/>
                          <a:cs typeface="Arial" charset="0"/>
                        </a:rPr>
                        <a:t>Access to Knowledge</a:t>
                      </a:r>
                    </a:p>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Tw Cen MT" charset="0"/>
                        <a:ea typeface="ＭＳ Ｐゴシック" charset="-128"/>
                        <a:cs typeface="Arial"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smtClean="0">
                        <a:ln>
                          <a:noFill/>
                        </a:ln>
                        <a:solidFill>
                          <a:srgbClr val="000000"/>
                        </a:solidFill>
                        <a:effectLst/>
                        <a:latin typeface="Tw Cen MT" charset="0"/>
                        <a:ea typeface="ＭＳ Ｐゴシック" charset="-128"/>
                        <a:cs typeface="Arial" charset="0"/>
                      </a:endParaRP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Tw Cen MT" charset="0"/>
                          <a:ea typeface="ＭＳ Ｐゴシック" charset="-128"/>
                          <a:cs typeface="Arial" charset="0"/>
                        </a:rPr>
                        <a:t>F. Professional  Responsibility Indicator</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Judgment</a:t>
                      </a:r>
                    </a:p>
                    <a:p>
                      <a:pPr marL="0" marR="0" lvl="0" indent="0" algn="l" defTabSz="912813" rtl="0" eaLnBrk="1" fontAlgn="base" latinLnBrk="0" hangingPunct="1">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000000"/>
                          </a:solidFill>
                          <a:effectLst/>
                          <a:latin typeface="Tw Cen MT" charset="0"/>
                          <a:ea typeface="ＭＳ Ｐゴシック" charset="-128"/>
                          <a:cs typeface="Arial" charset="0"/>
                        </a:rPr>
                        <a:t>Reliability and Responsibility</a:t>
                      </a:r>
                    </a:p>
                  </a:txBody>
                  <a:tcPr marT="45725" marB="4572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bl>
          </a:graphicData>
        </a:graphic>
      </p:graphicFrame>
    </p:spTree>
    <p:extLst>
      <p:ext uri="{BB962C8B-B14F-4D97-AF65-F5344CB8AC3E}">
        <p14:creationId xmlns:p14="http://schemas.microsoft.com/office/powerpoint/2010/main" val="3295118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5815"/>
          <a:stretch/>
        </p:blipFill>
        <p:spPr bwMode="auto">
          <a:xfrm>
            <a:off x="2" y="1123951"/>
            <a:ext cx="9277351" cy="398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3567114" y="0"/>
            <a:ext cx="2009775" cy="838200"/>
          </a:xfrm>
          <a:prstGeom prst="rect">
            <a:avLst/>
          </a:prstGeom>
          <a:noFill/>
        </p:spPr>
        <p:txBody>
          <a:bodyPr wrap="square" lIns="91429" tIns="45714" rIns="91429" bIns="45714" rtlCol="0" anchor="ctr">
            <a:noAutofit/>
          </a:bodyPr>
          <a:lstStyle/>
          <a:p>
            <a:pPr algn="ctr">
              <a:spcAft>
                <a:spcPts val="600"/>
              </a:spcAft>
            </a:pPr>
            <a:r>
              <a:rPr lang="en-US" sz="3200" b="1" dirty="0">
                <a:solidFill>
                  <a:schemeClr val="accent6">
                    <a:lumMod val="75000"/>
                  </a:schemeClr>
                </a:solidFill>
                <a:latin typeface="Century Gothic" pitchFamily="34" charset="0"/>
              </a:rPr>
              <a:t>Indicator</a:t>
            </a:r>
          </a:p>
        </p:txBody>
      </p:sp>
      <p:sp>
        <p:nvSpPr>
          <p:cNvPr id="16" name="TextBox 15"/>
          <p:cNvSpPr txBox="1"/>
          <p:nvPr/>
        </p:nvSpPr>
        <p:spPr>
          <a:xfrm>
            <a:off x="6777039" y="9525"/>
            <a:ext cx="2009775" cy="838200"/>
          </a:xfrm>
          <a:prstGeom prst="rect">
            <a:avLst/>
          </a:prstGeom>
          <a:noFill/>
        </p:spPr>
        <p:txBody>
          <a:bodyPr wrap="square" lIns="91429" tIns="45714" rIns="91429" bIns="45714" rtlCol="0" anchor="ctr">
            <a:noAutofit/>
          </a:bodyPr>
          <a:lstStyle/>
          <a:p>
            <a:pPr algn="ctr">
              <a:spcAft>
                <a:spcPts val="600"/>
              </a:spcAft>
            </a:pPr>
            <a:r>
              <a:rPr lang="en-US" sz="3200" b="1" dirty="0">
                <a:solidFill>
                  <a:schemeClr val="accent3">
                    <a:lumMod val="75000"/>
                  </a:schemeClr>
                </a:solidFill>
                <a:latin typeface="Century Gothic" pitchFamily="34" charset="0"/>
              </a:rPr>
              <a:t>Element</a:t>
            </a:r>
          </a:p>
        </p:txBody>
      </p:sp>
      <p:sp>
        <p:nvSpPr>
          <p:cNvPr id="12" name="TextBox 11"/>
          <p:cNvSpPr txBox="1"/>
          <p:nvPr/>
        </p:nvSpPr>
        <p:spPr>
          <a:xfrm>
            <a:off x="266703" y="0"/>
            <a:ext cx="2009775" cy="838200"/>
          </a:xfrm>
          <a:prstGeom prst="rect">
            <a:avLst/>
          </a:prstGeom>
          <a:noFill/>
        </p:spPr>
        <p:txBody>
          <a:bodyPr wrap="square" lIns="91429" tIns="45714" rIns="91429" bIns="45714" rtlCol="0" anchor="ctr">
            <a:noAutofit/>
          </a:bodyPr>
          <a:lstStyle/>
          <a:p>
            <a:pPr algn="ctr">
              <a:spcAft>
                <a:spcPts val="600"/>
              </a:spcAft>
            </a:pPr>
            <a:r>
              <a:rPr lang="en-US" sz="3200" b="1" dirty="0">
                <a:solidFill>
                  <a:schemeClr val="accent2">
                    <a:lumMod val="50000"/>
                  </a:schemeClr>
                </a:solidFill>
                <a:latin typeface="Century Gothic" pitchFamily="34" charset="0"/>
              </a:rPr>
              <a:t>Standard</a:t>
            </a:r>
          </a:p>
        </p:txBody>
      </p:sp>
      <p:cxnSp>
        <p:nvCxnSpPr>
          <p:cNvPr id="8" name="Straight Arrow Connector 7"/>
          <p:cNvCxnSpPr>
            <a:stCxn id="15" idx="2"/>
          </p:cNvCxnSpPr>
          <p:nvPr/>
        </p:nvCxnSpPr>
        <p:spPr>
          <a:xfrm flipH="1">
            <a:off x="635799" y="838202"/>
            <a:ext cx="3936205" cy="1495425"/>
          </a:xfrm>
          <a:prstGeom prst="straightConnector1">
            <a:avLst/>
          </a:prstGeom>
          <a:ln w="762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2" idx="2"/>
          </p:cNvCxnSpPr>
          <p:nvPr/>
        </p:nvCxnSpPr>
        <p:spPr>
          <a:xfrm flipH="1">
            <a:off x="533404" y="838200"/>
            <a:ext cx="738187" cy="476250"/>
          </a:xfrm>
          <a:prstGeom prst="straightConnector1">
            <a:avLst/>
          </a:prstGeom>
          <a:ln w="7620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16" idx="2"/>
          </p:cNvCxnSpPr>
          <p:nvPr/>
        </p:nvCxnSpPr>
        <p:spPr>
          <a:xfrm flipH="1">
            <a:off x="819153" y="847727"/>
            <a:ext cx="6962775" cy="2600325"/>
          </a:xfrm>
          <a:prstGeom prst="straightConnector1">
            <a:avLst/>
          </a:prstGeom>
          <a:ln w="762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65339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ln>
            <a:miter lim="800000"/>
            <a:headEnd/>
            <a:tailEnd/>
          </a:ln>
        </p:spPr>
        <p:txBody>
          <a:bodyPr/>
          <a:lstStyle/>
          <a:p>
            <a:pPr marL="109525" algn="ctr"/>
            <a:r>
              <a:rPr altLang="ja-JP" dirty="0" smtClean="0"/>
              <a:t>The purpose of a Rubric of Effective Teaching:</a:t>
            </a:r>
            <a:endParaRPr dirty="0" smtClean="0"/>
          </a:p>
        </p:txBody>
      </p:sp>
      <p:sp>
        <p:nvSpPr>
          <p:cNvPr id="21507" name="Content Placeholder 2"/>
          <p:cNvSpPr>
            <a:spLocks noGrp="1"/>
          </p:cNvSpPr>
          <p:nvPr>
            <p:ph idx="1"/>
          </p:nvPr>
        </p:nvSpPr>
        <p:spPr>
          <a:xfrm>
            <a:off x="603253" y="1585913"/>
            <a:ext cx="8174039" cy="4838700"/>
          </a:xfrm>
        </p:spPr>
        <p:txBody>
          <a:bodyPr/>
          <a:lstStyle/>
          <a:p>
            <a:r>
              <a:rPr lang="en-US" dirty="0" smtClean="0"/>
              <a:t>Develop a consistent, shared understanding of what proficient performance looks like in practice.</a:t>
            </a:r>
          </a:p>
          <a:p>
            <a:r>
              <a:rPr lang="en-US" dirty="0" smtClean="0"/>
              <a:t>Develop a common terminology and structure to organize evidence.</a:t>
            </a:r>
          </a:p>
          <a:p>
            <a:r>
              <a:rPr lang="en-US" dirty="0" smtClean="0"/>
              <a:t>Make informed professional judgments about formative and summative performance ratings on each standard and overall.</a:t>
            </a:r>
          </a:p>
          <a:p>
            <a:pPr marL="0" indent="0">
              <a:buNone/>
            </a:pPr>
            <a:endParaRPr lang="en-US" dirty="0"/>
          </a:p>
          <a:p>
            <a:pPr marL="0" indent="0">
              <a:buNone/>
            </a:pPr>
            <a:endParaRPr lang="en-US" dirty="0" smtClean="0">
              <a:effectLst>
                <a:outerShdw blurRad="38100" dist="38100" dir="2700000" algn="tl">
                  <a:srgbClr val="000000">
                    <a:alpha val="43137"/>
                  </a:srgbClr>
                </a:outerShdw>
              </a:effectLst>
            </a:endParaRPr>
          </a:p>
          <a:p>
            <a:pPr marL="0" indent="0" algn="ctr">
              <a:buNone/>
            </a:pPr>
            <a:r>
              <a:rPr lang="en-US" dirty="0" smtClean="0">
                <a:effectLst>
                  <a:outerShdw blurRad="38100" dist="38100" dir="2700000" algn="tl">
                    <a:srgbClr val="000000">
                      <a:alpha val="43137"/>
                    </a:srgbClr>
                  </a:outerShdw>
                </a:effectLst>
              </a:rPr>
              <a:t>The rubric is NOT a classroom observation tool</a:t>
            </a:r>
          </a:p>
          <a:p>
            <a:pPr>
              <a:buFont typeface="Arial" charset="0"/>
              <a:buNone/>
            </a:pPr>
            <a:endParaRPr lang="en-US" dirty="0" smtClean="0"/>
          </a:p>
          <a:p>
            <a:pPr>
              <a:buFont typeface="Arial" charset="0"/>
              <a:buChar char="•"/>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idx="4294967295"/>
          </p:nvPr>
        </p:nvSpPr>
        <p:spPr bwMode="auto">
          <a:ln>
            <a:miter lim="800000"/>
            <a:headEnd/>
            <a:tailEnd/>
          </a:ln>
        </p:spPr>
        <p:txBody>
          <a:bodyPr/>
          <a:lstStyle/>
          <a:p>
            <a:pPr indent="0"/>
            <a:r>
              <a:rPr smtClean="0"/>
              <a:t>Today’s Agenda</a:t>
            </a:r>
          </a:p>
        </p:txBody>
      </p:sp>
      <p:sp>
        <p:nvSpPr>
          <p:cNvPr id="77827" name="Content Placeholder 2"/>
          <p:cNvSpPr>
            <a:spLocks noGrp="1"/>
          </p:cNvSpPr>
          <p:nvPr>
            <p:ph idx="4294967295"/>
          </p:nvPr>
        </p:nvSpPr>
        <p:spPr>
          <a:xfrm>
            <a:off x="603253" y="1389066"/>
            <a:ext cx="8174039" cy="5035550"/>
          </a:xfrm>
        </p:spPr>
        <p:txBody>
          <a:bodyPr/>
          <a:lstStyle/>
          <a:p>
            <a:pPr marL="342860" indent="-342860">
              <a:buFont typeface="Wingdings" pitchFamily="2" charset="2"/>
              <a:buChar char="ü"/>
            </a:pPr>
            <a:r>
              <a:rPr lang="en-US" sz="3200" dirty="0">
                <a:solidFill>
                  <a:schemeClr val="folHlink"/>
                </a:solidFill>
              </a:rPr>
              <a:t>Welcome &amp; Building Context</a:t>
            </a:r>
          </a:p>
          <a:p>
            <a:pPr marL="342860" lvl="1" indent="-342860">
              <a:buFont typeface="Wingdings" pitchFamily="2" charset="2"/>
              <a:buChar char="ü"/>
            </a:pPr>
            <a:r>
              <a:rPr lang="en-US" sz="3200" dirty="0">
                <a:solidFill>
                  <a:schemeClr val="tx1"/>
                </a:solidFill>
              </a:rPr>
              <a:t>Overview &amp;</a:t>
            </a:r>
            <a:r>
              <a:rPr lang="en-US" sz="3200" dirty="0" smtClean="0">
                <a:solidFill>
                  <a:schemeClr val="tx1"/>
                </a:solidFill>
              </a:rPr>
              <a:t> </a:t>
            </a:r>
            <a:r>
              <a:rPr lang="en-US" sz="3200" dirty="0">
                <a:solidFill>
                  <a:schemeClr val="tx1"/>
                </a:solidFill>
              </a:rPr>
              <a:t>Key Elements</a:t>
            </a:r>
          </a:p>
          <a:p>
            <a:pPr marL="342860" lvl="1" indent="-342860">
              <a:buFont typeface="Wingdings" pitchFamily="2" charset="2"/>
              <a:buChar char="ü"/>
            </a:pPr>
            <a:r>
              <a:rPr lang="en-US" altLang="ja-JP" sz="3200" dirty="0" smtClean="0">
                <a:solidFill>
                  <a:schemeClr val="tx1"/>
                </a:solidFill>
              </a:rPr>
              <a:t>The Rubric </a:t>
            </a:r>
            <a:r>
              <a:rPr lang="en-US" altLang="ja-JP" sz="3200" dirty="0">
                <a:solidFill>
                  <a:schemeClr val="tx1"/>
                </a:solidFill>
              </a:rPr>
              <a:t>of Effective </a:t>
            </a:r>
            <a:r>
              <a:rPr lang="en-US" altLang="ja-JP" sz="3200" dirty="0" smtClean="0">
                <a:solidFill>
                  <a:schemeClr val="tx1"/>
                </a:solidFill>
              </a:rPr>
              <a:t>Teaching</a:t>
            </a:r>
          </a:p>
          <a:p>
            <a:pPr marL="342860" lvl="1" indent="-342860">
              <a:buFont typeface="Wingdings" pitchFamily="2" charset="2"/>
              <a:buChar char="ü"/>
            </a:pPr>
            <a:r>
              <a:rPr lang="en-US" altLang="ja-JP" sz="3200" dirty="0" smtClean="0">
                <a:solidFill>
                  <a:schemeClr val="tx1"/>
                </a:solidFill>
              </a:rPr>
              <a:t>Educator Plans &amp; Ratings</a:t>
            </a:r>
            <a:endParaRPr lang="en-US" altLang="ja-JP" sz="3200" dirty="0">
              <a:solidFill>
                <a:schemeClr val="tx1"/>
              </a:solidFill>
            </a:endParaRPr>
          </a:p>
          <a:p>
            <a:pPr marL="342860" lvl="1" indent="-342860">
              <a:buFont typeface="Wingdings" pitchFamily="2" charset="2"/>
              <a:buChar char="ü"/>
            </a:pPr>
            <a:r>
              <a:rPr lang="en-US" sz="3200" dirty="0" smtClean="0">
                <a:solidFill>
                  <a:schemeClr val="tx1"/>
                </a:solidFill>
              </a:rPr>
              <a:t>The 5-Step Cycle: Self-Assessment </a:t>
            </a:r>
            <a:endParaRPr lang="en-US" sz="3200" dirty="0">
              <a:solidFill>
                <a:schemeClr val="tx1"/>
              </a:solidFill>
            </a:endParaRPr>
          </a:p>
          <a:p>
            <a:pPr marL="342860" lvl="1" indent="-342860">
              <a:buFont typeface="Wingdings" pitchFamily="2" charset="2"/>
              <a:buChar char="ü"/>
            </a:pPr>
            <a:r>
              <a:rPr lang="en-US" sz="3200" dirty="0">
                <a:solidFill>
                  <a:schemeClr val="tx1"/>
                </a:solidFill>
              </a:rPr>
              <a:t>The 5-Step Cycle: Proposing Goals</a:t>
            </a:r>
          </a:p>
          <a:p>
            <a:pPr marL="342860" indent="-342860">
              <a:buFont typeface="Wingdings" pitchFamily="2" charset="2"/>
              <a:buChar char="ü"/>
            </a:pPr>
            <a:r>
              <a:rPr lang="en-US" sz="3200" b="0" dirty="0" smtClean="0">
                <a:solidFill>
                  <a:schemeClr val="tx1"/>
                </a:solidFill>
              </a:rPr>
              <a:t>Next </a:t>
            </a:r>
            <a:r>
              <a:rPr lang="en-US" sz="3200" b="0" dirty="0">
                <a:solidFill>
                  <a:schemeClr val="tx1"/>
                </a:solidFill>
              </a:rPr>
              <a:t>Steps</a:t>
            </a:r>
          </a:p>
          <a:p>
            <a:pPr marL="342860" indent="-342860">
              <a:buFont typeface="Wingdings" pitchFamily="2" charset="2"/>
              <a:buChar char="ü"/>
            </a:pPr>
            <a:endParaRPr lang="en-US" sz="2400" b="0" dirty="0"/>
          </a:p>
        </p:txBody>
      </p:sp>
      <p:pic>
        <p:nvPicPr>
          <p:cNvPr id="778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5510" y="4985986"/>
            <a:ext cx="29606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ln>
            <a:miter lim="800000"/>
            <a:headEnd/>
            <a:tailEnd/>
          </a:ln>
        </p:spPr>
        <p:txBody>
          <a:bodyPr/>
          <a:lstStyle/>
          <a:p>
            <a:r>
              <a:rPr dirty="0" smtClean="0"/>
              <a:t>Activity 1: Using the Rubric</a:t>
            </a:r>
          </a:p>
        </p:txBody>
      </p:sp>
      <p:sp>
        <p:nvSpPr>
          <p:cNvPr id="22531" name="Content Placeholder 2"/>
          <p:cNvSpPr>
            <a:spLocks noGrp="1"/>
          </p:cNvSpPr>
          <p:nvPr>
            <p:ph idx="1"/>
          </p:nvPr>
        </p:nvSpPr>
        <p:spPr>
          <a:xfrm>
            <a:off x="449264" y="1431929"/>
            <a:ext cx="7818437" cy="5287963"/>
          </a:xfrm>
        </p:spPr>
        <p:txBody>
          <a:bodyPr/>
          <a:lstStyle/>
          <a:p>
            <a:pPr marL="457146" indent="-457146">
              <a:buFont typeface="Century Gothic" pitchFamily="34" charset="0"/>
              <a:buAutoNum type="arabicPeriod"/>
            </a:pPr>
            <a:r>
              <a:rPr lang="en-US" sz="3200" dirty="0"/>
              <a:t>Each table selects one of the </a:t>
            </a:r>
            <a:r>
              <a:rPr lang="en-US" sz="3200" dirty="0" smtClean="0"/>
              <a:t>three elements</a:t>
            </a:r>
            <a:endParaRPr lang="en-US" sz="3200" dirty="0"/>
          </a:p>
          <a:p>
            <a:pPr marL="457146" indent="-457146">
              <a:buFont typeface="Century Gothic" pitchFamily="34" charset="0"/>
              <a:buAutoNum type="arabicPeriod"/>
            </a:pPr>
            <a:r>
              <a:rPr lang="en-US" sz="3200" dirty="0"/>
              <a:t>Silently read through each of the performance levels for that </a:t>
            </a:r>
            <a:r>
              <a:rPr lang="en-US" sz="3200" dirty="0" smtClean="0"/>
              <a:t>element</a:t>
            </a:r>
          </a:p>
          <a:p>
            <a:pPr marL="457146" indent="-457146">
              <a:buFont typeface="Century Gothic" pitchFamily="34" charset="0"/>
              <a:buAutoNum type="arabicPeriod"/>
            </a:pPr>
            <a:r>
              <a:rPr lang="en-US" sz="3200" dirty="0" smtClean="0"/>
              <a:t>Underline key changes in the language for each performance level</a:t>
            </a:r>
            <a:endParaRPr lang="en-US" sz="3200" dirty="0"/>
          </a:p>
          <a:p>
            <a:pPr marL="457146" indent="-457146">
              <a:buFont typeface="Century Gothic" pitchFamily="34" charset="0"/>
              <a:buAutoNum type="arabicPeriod"/>
            </a:pPr>
            <a:r>
              <a:rPr lang="en-US" sz="3200" dirty="0" smtClean="0"/>
              <a:t>Pair up and compare your notes</a:t>
            </a:r>
            <a:endParaRPr lang="en-US" sz="3200" dirty="0"/>
          </a:p>
          <a:p>
            <a:pPr marL="457146" indent="-457146">
              <a:spcAft>
                <a:spcPts val="600"/>
              </a:spcAft>
              <a:buNone/>
            </a:pPr>
            <a:r>
              <a:rPr lang="en-US" sz="2000" dirty="0"/>
              <a:t> </a:t>
            </a:r>
          </a:p>
          <a:p>
            <a:pPr marL="457146" indent="-457146">
              <a:spcAft>
                <a:spcPts val="600"/>
              </a:spcAft>
              <a:buNone/>
            </a:pPr>
            <a:endParaRPr lang="en-US" sz="1800" dirty="0"/>
          </a:p>
          <a:p>
            <a:pPr marL="457146" indent="-457146">
              <a:spcAft>
                <a:spcPts val="600"/>
              </a:spcAft>
              <a:buNone/>
            </a:pPr>
            <a:endParaRPr lang="en-US" sz="1800" dirty="0"/>
          </a:p>
          <a:p>
            <a:pPr marL="457146" indent="-457146">
              <a:buNone/>
            </a:pPr>
            <a:endParaRPr lang="en-US" sz="2000" dirty="0"/>
          </a:p>
          <a:p>
            <a:pPr marL="457146" indent="-457146">
              <a:buNone/>
            </a:pPr>
            <a:endParaRPr lang="en-US" sz="2000" dirty="0"/>
          </a:p>
          <a:p>
            <a:pPr marL="457146" indent="-457146">
              <a:buFont typeface="Arial" charset="0"/>
              <a:buChar char="•"/>
            </a:pP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ln>
            <a:miter lim="800000"/>
            <a:headEnd/>
            <a:tailEnd/>
          </a:ln>
        </p:spPr>
        <p:txBody>
          <a:bodyPr/>
          <a:lstStyle/>
          <a:p>
            <a:r>
              <a:rPr dirty="0" smtClean="0"/>
              <a:t>Activity 1: Using the Rubric</a:t>
            </a:r>
          </a:p>
        </p:txBody>
      </p:sp>
      <p:sp>
        <p:nvSpPr>
          <p:cNvPr id="22531" name="Content Placeholder 2"/>
          <p:cNvSpPr>
            <a:spLocks noGrp="1"/>
          </p:cNvSpPr>
          <p:nvPr>
            <p:ph idx="1"/>
          </p:nvPr>
        </p:nvSpPr>
        <p:spPr>
          <a:xfrm>
            <a:off x="449264" y="1431929"/>
            <a:ext cx="7818437" cy="5287963"/>
          </a:xfrm>
        </p:spPr>
        <p:txBody>
          <a:bodyPr/>
          <a:lstStyle/>
          <a:p>
            <a:pPr marL="457146" indent="-457146">
              <a:spcAft>
                <a:spcPts val="600"/>
              </a:spcAft>
              <a:buNone/>
            </a:pPr>
            <a:r>
              <a:rPr lang="en-US" sz="2000" dirty="0" smtClean="0"/>
              <a:t> </a:t>
            </a:r>
            <a:endParaRPr lang="en-US" sz="2000" dirty="0"/>
          </a:p>
          <a:p>
            <a:pPr marL="457146" indent="-457146">
              <a:spcAft>
                <a:spcPts val="600"/>
              </a:spcAft>
              <a:buNone/>
            </a:pPr>
            <a:endParaRPr lang="en-US" sz="1800" dirty="0"/>
          </a:p>
          <a:p>
            <a:pPr marL="457146" indent="-457146">
              <a:spcAft>
                <a:spcPts val="600"/>
              </a:spcAft>
              <a:buNone/>
            </a:pPr>
            <a:endParaRPr lang="en-US" sz="1800" dirty="0"/>
          </a:p>
          <a:p>
            <a:pPr marL="457146" indent="-457146">
              <a:buNone/>
            </a:pPr>
            <a:endParaRPr lang="en-US" sz="2000" dirty="0"/>
          </a:p>
          <a:p>
            <a:pPr marL="457146" indent="-457146">
              <a:buNone/>
            </a:pPr>
            <a:endParaRPr lang="en-US" sz="2000" dirty="0"/>
          </a:p>
          <a:p>
            <a:pPr marL="457146" indent="-457146">
              <a:buFont typeface="Arial" charset="0"/>
              <a:buChar char="•"/>
            </a:pPr>
            <a:endParaRPr lang="en-US" sz="20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90" y="1632545"/>
            <a:ext cx="8924925" cy="38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7126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bwMode="auto">
          <a:ln>
            <a:miter lim="800000"/>
            <a:headEnd/>
            <a:tailEnd/>
          </a:ln>
        </p:spPr>
        <p:txBody>
          <a:bodyPr/>
          <a:lstStyle/>
          <a:p>
            <a:pPr indent="0"/>
            <a:r>
              <a:rPr smtClean="0"/>
              <a:t>Today’s Agenda</a:t>
            </a:r>
          </a:p>
        </p:txBody>
      </p:sp>
      <p:sp>
        <p:nvSpPr>
          <p:cNvPr id="98307" name="Content Placeholder 2"/>
          <p:cNvSpPr>
            <a:spLocks noGrp="1"/>
          </p:cNvSpPr>
          <p:nvPr>
            <p:ph idx="4294967295"/>
          </p:nvPr>
        </p:nvSpPr>
        <p:spPr>
          <a:xfrm>
            <a:off x="603253" y="1389066"/>
            <a:ext cx="8174039" cy="5035550"/>
          </a:xfrm>
        </p:spPr>
        <p:txBody>
          <a:bodyPr/>
          <a:lstStyle/>
          <a:p>
            <a:pPr>
              <a:buFont typeface="Wingdings" pitchFamily="2" charset="2"/>
              <a:buChar char="ü"/>
            </a:pPr>
            <a:r>
              <a:rPr lang="en-US" sz="3200" b="0" dirty="0" smtClean="0">
                <a:solidFill>
                  <a:schemeClr val="tx1"/>
                </a:solidFill>
              </a:rPr>
              <a:t>Welcome </a:t>
            </a:r>
            <a:r>
              <a:rPr lang="en-US" sz="3200" b="0" dirty="0">
                <a:solidFill>
                  <a:schemeClr val="tx1"/>
                </a:solidFill>
              </a:rPr>
              <a:t>&amp; Building Context</a:t>
            </a:r>
          </a:p>
          <a:p>
            <a:pPr marL="342860" lvl="1" indent="-342860">
              <a:buFont typeface="Wingdings" pitchFamily="2" charset="2"/>
              <a:buChar char="ü"/>
            </a:pPr>
            <a:r>
              <a:rPr lang="en-US" sz="3200" dirty="0">
                <a:solidFill>
                  <a:schemeClr val="tx1"/>
                </a:solidFill>
              </a:rPr>
              <a:t>Overview &amp;</a:t>
            </a:r>
            <a:r>
              <a:rPr lang="en-US" sz="3200" dirty="0" smtClean="0">
                <a:solidFill>
                  <a:schemeClr val="tx1"/>
                </a:solidFill>
              </a:rPr>
              <a:t> </a:t>
            </a:r>
            <a:r>
              <a:rPr lang="en-US" sz="3200" dirty="0">
                <a:solidFill>
                  <a:schemeClr val="tx1"/>
                </a:solidFill>
              </a:rPr>
              <a:t>Key Elements</a:t>
            </a:r>
          </a:p>
          <a:p>
            <a:pPr marL="342860" lvl="1" indent="-342860">
              <a:buFont typeface="Wingdings" pitchFamily="2" charset="2"/>
              <a:buChar char="ü"/>
            </a:pPr>
            <a:r>
              <a:rPr lang="en-US" sz="3200" dirty="0" smtClean="0">
                <a:solidFill>
                  <a:schemeClr val="tx1"/>
                </a:solidFill>
              </a:rPr>
              <a:t>The </a:t>
            </a:r>
            <a:r>
              <a:rPr lang="en-US" altLang="ja-JP" sz="3200" dirty="0" smtClean="0">
                <a:solidFill>
                  <a:schemeClr val="tx1"/>
                </a:solidFill>
              </a:rPr>
              <a:t>Rubric </a:t>
            </a:r>
            <a:r>
              <a:rPr lang="en-US" altLang="ja-JP" sz="3200" dirty="0">
                <a:solidFill>
                  <a:schemeClr val="tx1"/>
                </a:solidFill>
              </a:rPr>
              <a:t>of Effective Teaching</a:t>
            </a:r>
          </a:p>
          <a:p>
            <a:pPr marL="342860" lvl="1" indent="-342860">
              <a:buFont typeface="Wingdings" pitchFamily="2" charset="2"/>
              <a:buChar char="ü"/>
            </a:pPr>
            <a:r>
              <a:rPr lang="en-US" sz="3200" b="1" dirty="0">
                <a:solidFill>
                  <a:schemeClr val="folHlink"/>
                </a:solidFill>
              </a:rPr>
              <a:t>E</a:t>
            </a:r>
            <a:r>
              <a:rPr lang="en-US" sz="3200" b="1" dirty="0" smtClean="0">
                <a:solidFill>
                  <a:schemeClr val="folHlink"/>
                </a:solidFill>
              </a:rPr>
              <a:t>ducator Plans &amp; Ratings</a:t>
            </a:r>
            <a:r>
              <a:rPr lang="en-US" sz="3200" dirty="0" smtClean="0"/>
              <a:t> </a:t>
            </a:r>
            <a:endParaRPr lang="en-US" sz="3200" dirty="0"/>
          </a:p>
          <a:p>
            <a:pPr marL="342860" lvl="1" indent="-342860">
              <a:buFont typeface="Wingdings" pitchFamily="2" charset="2"/>
              <a:buChar char="ü"/>
            </a:pPr>
            <a:r>
              <a:rPr lang="en-US" sz="3200" dirty="0" smtClean="0">
                <a:solidFill>
                  <a:schemeClr val="tx1"/>
                </a:solidFill>
              </a:rPr>
              <a:t>The </a:t>
            </a:r>
            <a:r>
              <a:rPr lang="en-US" sz="3200" dirty="0">
                <a:solidFill>
                  <a:schemeClr val="tx1"/>
                </a:solidFill>
              </a:rPr>
              <a:t>5-Step Cycle: Self-Assessment </a:t>
            </a:r>
          </a:p>
          <a:p>
            <a:pPr marL="342860" lvl="1" indent="-342860">
              <a:buFont typeface="Wingdings" pitchFamily="2" charset="2"/>
              <a:buChar char="ü"/>
            </a:pPr>
            <a:r>
              <a:rPr lang="en-US" sz="3200" dirty="0">
                <a:solidFill>
                  <a:schemeClr val="tx1"/>
                </a:solidFill>
              </a:rPr>
              <a:t>The 5-Step Cycle: Proposing Goals</a:t>
            </a:r>
          </a:p>
          <a:p>
            <a:pPr marL="342860" indent="-342860">
              <a:buFont typeface="Wingdings" pitchFamily="2" charset="2"/>
              <a:buChar char="ü"/>
            </a:pPr>
            <a:r>
              <a:rPr lang="en-US" sz="3200" b="0" dirty="0">
                <a:solidFill>
                  <a:schemeClr val="tx1"/>
                </a:solidFill>
              </a:rPr>
              <a:t>Next Steps</a:t>
            </a:r>
          </a:p>
          <a:p>
            <a:pPr marL="342860" indent="-342860">
              <a:buFont typeface="Wingdings" pitchFamily="2" charset="2"/>
              <a:buChar char="ü"/>
            </a:pPr>
            <a:endParaRPr lang="en-US" sz="3200" b="0" dirty="0">
              <a:solidFill>
                <a:schemeClr val="tx1"/>
              </a:solidFill>
            </a:endParaRPr>
          </a:p>
        </p:txBody>
      </p:sp>
      <p:pic>
        <p:nvPicPr>
          <p:cNvPr id="983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6" y="4985984"/>
            <a:ext cx="29606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r>
              <a:rPr lang="en-US" sz="2700" b="1" dirty="0" smtClean="0">
                <a:solidFill>
                  <a:srgbClr val="334B9C"/>
                </a:solidFill>
                <a:sym typeface="Lucida Grande" charset="0"/>
              </a:rPr>
              <a:t>Key </a:t>
            </a:r>
            <a:r>
              <a:rPr lang="en-US" sz="2700" b="1" dirty="0">
                <a:solidFill>
                  <a:srgbClr val="334B9C"/>
                </a:solidFill>
                <a:sym typeface="Lucida Grande" charset="0"/>
              </a:rPr>
              <a:t>Change </a:t>
            </a:r>
            <a:r>
              <a:rPr lang="en-US" sz="2700" b="1" dirty="0" smtClean="0">
                <a:solidFill>
                  <a:srgbClr val="334B9C"/>
                </a:solidFill>
                <a:sym typeface="Lucida Grande" charset="0"/>
              </a:rPr>
              <a:t>#</a:t>
            </a:r>
            <a:r>
              <a:rPr lang="en-US" sz="2700" b="1" dirty="0">
                <a:solidFill>
                  <a:srgbClr val="334B9C"/>
                </a:solidFill>
                <a:sym typeface="Lucida Grande" charset="0"/>
              </a:rPr>
              <a:t>2</a:t>
            </a:r>
            <a:r>
              <a:rPr lang="en-US" sz="2700" b="1" dirty="0" smtClean="0">
                <a:solidFill>
                  <a:srgbClr val="334B9C"/>
                </a:solidFill>
                <a:sym typeface="Lucida Grande" charset="0"/>
              </a:rPr>
              <a:t>: </a:t>
            </a:r>
            <a:r>
              <a:rPr lang="en-US" sz="2700" b="1" dirty="0">
                <a:solidFill>
                  <a:srgbClr val="334B9C"/>
                </a:solidFill>
                <a:latin typeface="Century Gothic" pitchFamily="34" charset="0"/>
                <a:sym typeface="Lucida Grande" charset="0"/>
              </a:rPr>
              <a:t>4 Rating </a:t>
            </a:r>
            <a:r>
              <a:rPr lang="en-US" sz="2700" b="1" dirty="0" smtClean="0">
                <a:solidFill>
                  <a:srgbClr val="334B9C"/>
                </a:solidFill>
                <a:latin typeface="Century Gothic" pitchFamily="34" charset="0"/>
                <a:sym typeface="Lucida Grande" charset="0"/>
              </a:rPr>
              <a:t>Categories, </a:t>
            </a:r>
          </a:p>
          <a:p>
            <a:r>
              <a:rPr lang="en-US" sz="2700" b="1" dirty="0" smtClean="0">
                <a:solidFill>
                  <a:srgbClr val="334B9C"/>
                </a:solidFill>
                <a:latin typeface="Century Gothic" pitchFamily="34" charset="0"/>
                <a:sym typeface="Lucida Grande" charset="0"/>
              </a:rPr>
              <a:t>4 </a:t>
            </a:r>
            <a:r>
              <a:rPr lang="en-US" sz="2700" b="1" dirty="0">
                <a:solidFill>
                  <a:srgbClr val="334B9C"/>
                </a:solidFill>
                <a:latin typeface="Century Gothic" pitchFamily="34" charset="0"/>
                <a:sym typeface="Lucida Grande" charset="0"/>
              </a:rPr>
              <a:t>E</a:t>
            </a:r>
            <a:r>
              <a:rPr lang="en-US" sz="2700" b="1" dirty="0" smtClean="0">
                <a:solidFill>
                  <a:srgbClr val="334B9C"/>
                </a:solidFill>
                <a:latin typeface="Century Gothic" pitchFamily="34" charset="0"/>
                <a:sym typeface="Lucida Grande" charset="0"/>
              </a:rPr>
              <a:t>ducator </a:t>
            </a:r>
            <a:r>
              <a:rPr lang="en-US" sz="2700" b="1" dirty="0">
                <a:solidFill>
                  <a:srgbClr val="334B9C"/>
                </a:solidFill>
                <a:latin typeface="Century Gothic" pitchFamily="34" charset="0"/>
                <a:sym typeface="Lucida Grande" charset="0"/>
              </a:rPr>
              <a:t>G</a:t>
            </a:r>
            <a:r>
              <a:rPr lang="en-US" sz="2700" b="1" dirty="0" smtClean="0">
                <a:solidFill>
                  <a:srgbClr val="334B9C"/>
                </a:solidFill>
                <a:latin typeface="Century Gothic" pitchFamily="34" charset="0"/>
                <a:sym typeface="Lucida Grande" charset="0"/>
              </a:rPr>
              <a:t>rowth </a:t>
            </a:r>
            <a:r>
              <a:rPr lang="en-US" sz="2700" b="1" dirty="0">
                <a:solidFill>
                  <a:srgbClr val="334B9C"/>
                </a:solidFill>
                <a:latin typeface="Century Gothic" pitchFamily="34" charset="0"/>
                <a:sym typeface="Lucida Grande" charset="0"/>
              </a:rPr>
              <a:t>P</a:t>
            </a:r>
            <a:r>
              <a:rPr lang="en-US" sz="2700" b="1" dirty="0" smtClean="0">
                <a:solidFill>
                  <a:srgbClr val="334B9C"/>
                </a:solidFill>
                <a:latin typeface="Century Gothic" pitchFamily="34" charset="0"/>
                <a:sym typeface="Lucida Grande" charset="0"/>
              </a:rPr>
              <a:t>lans</a:t>
            </a:r>
            <a:r>
              <a:rPr lang="en-US" sz="2400" b="1" dirty="0" smtClean="0">
                <a:solidFill>
                  <a:srgbClr val="334B9C"/>
                </a:solidFill>
                <a:latin typeface="Century Gothic" pitchFamily="34" charset="0"/>
                <a:sym typeface="Lucida Grande" charset="0"/>
              </a:rPr>
              <a:t> </a:t>
            </a:r>
            <a:endParaRPr lang="en-US" sz="2400" b="1" dirty="0">
              <a:solidFill>
                <a:srgbClr val="334B9C"/>
              </a:solidFill>
              <a:latin typeface="Century Gothic" pitchFamily="34" charset="0"/>
              <a:sym typeface="Lucida Grande"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868540537"/>
              </p:ext>
            </p:extLst>
          </p:nvPr>
        </p:nvGraphicFramePr>
        <p:xfrm>
          <a:off x="123826" y="1973263"/>
          <a:ext cx="8896349" cy="1463066"/>
        </p:xfrm>
        <a:graphic>
          <a:graphicData uri="http://schemas.openxmlformats.org/drawingml/2006/table">
            <a:tbl>
              <a:tblPr/>
              <a:tblGrid>
                <a:gridCol w="1544133"/>
                <a:gridCol w="7352216"/>
              </a:tblGrid>
              <a:tr h="146306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Does not meet standards</a:t>
                      </a:r>
                    </a:p>
                  </a:txBody>
                  <a:tcPr marL="91447" marR="9144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Does meet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standards</a:t>
                      </a:r>
                    </a:p>
                  </a:txBody>
                  <a:tcPr marL="91447" marR="91447"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8D259"/>
                    </a:solidFill>
                  </a:tcPr>
                </a:tc>
              </a:tr>
            </a:tbl>
          </a:graphicData>
        </a:graphic>
      </p:graphicFrame>
      <p:sp>
        <p:nvSpPr>
          <p:cNvPr id="20491" name="TextBox 11"/>
          <p:cNvSpPr txBox="1">
            <a:spLocks noChangeArrowheads="1"/>
          </p:cNvSpPr>
          <p:nvPr/>
        </p:nvSpPr>
        <p:spPr bwMode="auto">
          <a:xfrm>
            <a:off x="3216276" y="1585869"/>
            <a:ext cx="2570163"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r>
              <a:rPr lang="en-US" sz="1800" b="1">
                <a:solidFill>
                  <a:srgbClr val="334B9C"/>
                </a:solidFill>
                <a:latin typeface="Century Gothic" pitchFamily="34" charset="0"/>
              </a:rPr>
              <a:t>Former categories</a:t>
            </a:r>
          </a:p>
        </p:txBody>
      </p:sp>
      <p:graphicFrame>
        <p:nvGraphicFramePr>
          <p:cNvPr id="13" name="Table 12"/>
          <p:cNvGraphicFramePr>
            <a:graphicFrameLocks noGrp="1"/>
          </p:cNvGraphicFramePr>
          <p:nvPr>
            <p:extLst>
              <p:ext uri="{D42A27DB-BD31-4B8C-83A1-F6EECF244321}">
                <p14:modId xmlns:p14="http://schemas.microsoft.com/office/powerpoint/2010/main" val="2261935546"/>
              </p:ext>
            </p:extLst>
          </p:nvPr>
        </p:nvGraphicFramePr>
        <p:xfrm>
          <a:off x="112712" y="4110038"/>
          <a:ext cx="8918576" cy="1284288"/>
        </p:xfrm>
        <a:graphic>
          <a:graphicData uri="http://schemas.openxmlformats.org/drawingml/2006/table">
            <a:tbl>
              <a:tblPr/>
              <a:tblGrid>
                <a:gridCol w="1768368"/>
                <a:gridCol w="1996963"/>
                <a:gridCol w="3236290"/>
                <a:gridCol w="1916955"/>
              </a:tblGrid>
              <a:tr h="12842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Unsatisfactory</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Needs Improvement</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DE55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Proficient</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8D2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Century Gothic" pitchFamily="34" charset="0"/>
                          <a:ea typeface="ＭＳ Ｐゴシック" charset="-128"/>
                          <a:cs typeface="ＭＳ Ｐゴシック" charset="-128"/>
                        </a:rPr>
                        <a:t>Exemplary</a:t>
                      </a:r>
                    </a:p>
                  </a:txBody>
                  <a:tcPr marL="91433" marR="91433" marT="45709" marB="4570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ADB833"/>
                    </a:solidFill>
                  </a:tcPr>
                </a:tc>
              </a:tr>
            </a:tbl>
          </a:graphicData>
        </a:graphic>
      </p:graphicFrame>
      <p:pic>
        <p:nvPicPr>
          <p:cNvPr id="20506" name="Picture 26" descr="MC90039070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5969" y="223840"/>
            <a:ext cx="1608137" cy="1260475"/>
          </a:xfrm>
          <a:prstGeom prst="rect">
            <a:avLst/>
          </a:prstGeom>
          <a:noFill/>
          <a:extLst>
            <a:ext uri="{909E8E84-426E-40DD-AFC4-6F175D3DCCD1}">
              <a14:hiddenFill xmlns:a14="http://schemas.microsoft.com/office/drawing/2010/main">
                <a:solidFill>
                  <a:srgbClr val="FFFFFF"/>
                </a:solidFill>
              </a14:hiddenFill>
            </a:ext>
          </a:extLst>
        </p:spPr>
      </p:pic>
      <p:sp>
        <p:nvSpPr>
          <p:cNvPr id="20507" name="TextBox 11"/>
          <p:cNvSpPr txBox="1">
            <a:spLocks noChangeArrowheads="1"/>
          </p:cNvSpPr>
          <p:nvPr/>
        </p:nvSpPr>
        <p:spPr bwMode="auto">
          <a:xfrm>
            <a:off x="3203574" y="3669045"/>
            <a:ext cx="2673351"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r>
              <a:rPr lang="en-US" sz="1800" b="1" dirty="0">
                <a:solidFill>
                  <a:srgbClr val="334B9C"/>
                </a:solidFill>
                <a:latin typeface="Century Gothic" pitchFamily="34" charset="0"/>
              </a:rPr>
              <a:t>New categories</a:t>
            </a:r>
          </a:p>
        </p:txBody>
      </p:sp>
    </p:spTree>
    <p:extLst>
      <p:ext uri="{BB962C8B-B14F-4D97-AF65-F5344CB8AC3E}">
        <p14:creationId xmlns:p14="http://schemas.microsoft.com/office/powerpoint/2010/main" val="42885415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a:lstStyle/>
          <a:p>
            <a:r>
              <a:rPr lang="en-US" dirty="0" smtClean="0"/>
              <a:t>Educator plans are </a:t>
            </a:r>
            <a:r>
              <a:rPr lang="en-US" dirty="0"/>
              <a:t>determined </a:t>
            </a:r>
            <a:r>
              <a:rPr lang="en-US" dirty="0" smtClean="0"/>
              <a:t>by </a:t>
            </a:r>
            <a:br>
              <a:rPr lang="en-US" dirty="0" smtClean="0"/>
            </a:br>
            <a:r>
              <a:rPr lang="en-US" dirty="0" smtClean="0"/>
              <a:t>performance </a:t>
            </a:r>
            <a:r>
              <a:rPr lang="en-US" dirty="0"/>
              <a:t>rating and career stage</a:t>
            </a:r>
          </a:p>
        </p:txBody>
      </p:sp>
      <p:sp>
        <p:nvSpPr>
          <p:cNvPr id="4" name="Content Placeholder 2"/>
          <p:cNvSpPr txBox="1">
            <a:spLocks/>
          </p:cNvSpPr>
          <p:nvPr/>
        </p:nvSpPr>
        <p:spPr bwMode="auto">
          <a:xfrm>
            <a:off x="533399" y="1257300"/>
            <a:ext cx="2273807" cy="381000"/>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b="1" dirty="0" smtClean="0">
                <a:solidFill>
                  <a:schemeClr val="bg1"/>
                </a:solidFill>
              </a:rPr>
              <a:t>Ratings</a:t>
            </a:r>
          </a:p>
        </p:txBody>
      </p:sp>
      <p:sp>
        <p:nvSpPr>
          <p:cNvPr id="5" name="Content Placeholder 2"/>
          <p:cNvSpPr txBox="1">
            <a:spLocks/>
          </p:cNvSpPr>
          <p:nvPr/>
        </p:nvSpPr>
        <p:spPr bwMode="auto">
          <a:xfrm>
            <a:off x="3910588" y="1257300"/>
            <a:ext cx="4700011" cy="381000"/>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b="1" dirty="0" smtClean="0">
                <a:solidFill>
                  <a:schemeClr val="tx1"/>
                </a:solidFill>
              </a:rPr>
              <a:t>Educator Plans</a:t>
            </a:r>
          </a:p>
        </p:txBody>
      </p:sp>
      <p:cxnSp>
        <p:nvCxnSpPr>
          <p:cNvPr id="6" name="Elbow Connector 5"/>
          <p:cNvCxnSpPr>
            <a:stCxn id="13" idx="3"/>
            <a:endCxn id="24" idx="1"/>
          </p:cNvCxnSpPr>
          <p:nvPr/>
        </p:nvCxnSpPr>
        <p:spPr>
          <a:xfrm>
            <a:off x="2819400" y="2511735"/>
            <a:ext cx="1091188" cy="597855"/>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7" name="Elbow Connector 6"/>
          <p:cNvCxnSpPr>
            <a:stCxn id="15" idx="3"/>
            <a:endCxn id="24" idx="1"/>
          </p:cNvCxnSpPr>
          <p:nvPr/>
        </p:nvCxnSpPr>
        <p:spPr>
          <a:xfrm flipV="1">
            <a:off x="2819400" y="3109590"/>
            <a:ext cx="1091188" cy="597855"/>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8" name="Elbow Connector 7"/>
          <p:cNvCxnSpPr>
            <a:stCxn id="18" idx="3"/>
          </p:cNvCxnSpPr>
          <p:nvPr/>
        </p:nvCxnSpPr>
        <p:spPr>
          <a:xfrm flipV="1">
            <a:off x="2819400" y="4903154"/>
            <a:ext cx="1066800" cy="1"/>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bwMode="auto">
          <a:xfrm>
            <a:off x="3910589" y="1638300"/>
            <a:ext cx="2249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1600" b="1" dirty="0" smtClean="0"/>
              <a:t>PTS educators</a:t>
            </a:r>
          </a:p>
        </p:txBody>
      </p:sp>
      <p:sp>
        <p:nvSpPr>
          <p:cNvPr id="10" name="Content Placeholder 2"/>
          <p:cNvSpPr txBox="1">
            <a:spLocks/>
          </p:cNvSpPr>
          <p:nvPr/>
        </p:nvSpPr>
        <p:spPr bwMode="auto">
          <a:xfrm>
            <a:off x="6324601" y="16383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1600" b="1" dirty="0" smtClean="0"/>
              <a:t>Non-PTS educators</a:t>
            </a:r>
          </a:p>
        </p:txBody>
      </p:sp>
      <p:grpSp>
        <p:nvGrpSpPr>
          <p:cNvPr id="11" name="Group 10"/>
          <p:cNvGrpSpPr/>
          <p:nvPr/>
        </p:nvGrpSpPr>
        <p:grpSpPr>
          <a:xfrm>
            <a:off x="545594" y="1943100"/>
            <a:ext cx="2273806" cy="1137269"/>
            <a:chOff x="316992" y="2364"/>
            <a:chExt cx="2273806" cy="1137269"/>
          </a:xfrm>
        </p:grpSpPr>
        <p:sp>
          <p:nvSpPr>
            <p:cNvPr id="12" name="Rectangle 11"/>
            <p:cNvSpPr/>
            <p:nvPr/>
          </p:nvSpPr>
          <p:spPr>
            <a:xfrm>
              <a:off x="316992" y="2364"/>
              <a:ext cx="2273806" cy="1137269"/>
            </a:xfrm>
            <a:prstGeom prst="rect">
              <a:avLst/>
            </a:prstGeom>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13" name="Rectangle 12"/>
            <p:cNvSpPr/>
            <p:nvPr/>
          </p:nvSpPr>
          <p:spPr>
            <a:xfrm>
              <a:off x="316992" y="2364"/>
              <a:ext cx="2273806" cy="113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Exemplary</a:t>
              </a:r>
              <a:endParaRPr lang="en-US" sz="1800" b="1" kern="1200" dirty="0"/>
            </a:p>
          </p:txBody>
        </p:sp>
      </p:grpSp>
      <p:grpSp>
        <p:nvGrpSpPr>
          <p:cNvPr id="14" name="Group 13"/>
          <p:cNvGrpSpPr/>
          <p:nvPr/>
        </p:nvGrpSpPr>
        <p:grpSpPr>
          <a:xfrm>
            <a:off x="545594" y="3138810"/>
            <a:ext cx="2273806" cy="1137269"/>
            <a:chOff x="316992" y="1196497"/>
            <a:chExt cx="2273806" cy="1137269"/>
          </a:xfrm>
        </p:grpSpPr>
        <p:sp>
          <p:nvSpPr>
            <p:cNvPr id="15" name="Rectangle 14"/>
            <p:cNvSpPr/>
            <p:nvPr/>
          </p:nvSpPr>
          <p:spPr>
            <a:xfrm>
              <a:off x="316992" y="1196497"/>
              <a:ext cx="2273806" cy="1137269"/>
            </a:xfrm>
            <a:prstGeom prst="rect">
              <a:avLst/>
            </a:prstGeom>
          </p:spPr>
          <p:style>
            <a:lnRef idx="2">
              <a:schemeClr val="lt1">
                <a:hueOff val="0"/>
                <a:satOff val="0"/>
                <a:lumOff val="0"/>
                <a:alphaOff val="0"/>
              </a:schemeClr>
            </a:lnRef>
            <a:fillRef idx="1">
              <a:schemeClr val="accent1">
                <a:shade val="80000"/>
                <a:hueOff val="73195"/>
                <a:satOff val="-5711"/>
                <a:lumOff val="10936"/>
                <a:alphaOff val="0"/>
              </a:schemeClr>
            </a:fillRef>
            <a:effectRef idx="0">
              <a:schemeClr val="accent1">
                <a:shade val="80000"/>
                <a:hueOff val="73195"/>
                <a:satOff val="-5711"/>
                <a:lumOff val="10936"/>
                <a:alphaOff val="0"/>
              </a:schemeClr>
            </a:effectRef>
            <a:fontRef idx="minor">
              <a:schemeClr val="lt1"/>
            </a:fontRef>
          </p:style>
        </p:sp>
        <p:sp>
          <p:nvSpPr>
            <p:cNvPr id="16" name="Rectangle 15"/>
            <p:cNvSpPr/>
            <p:nvPr/>
          </p:nvSpPr>
          <p:spPr>
            <a:xfrm>
              <a:off x="316992" y="1196497"/>
              <a:ext cx="2273806" cy="113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Proficient</a:t>
              </a:r>
              <a:endParaRPr lang="en-US" sz="1800" b="1" kern="1200" dirty="0"/>
            </a:p>
          </p:txBody>
        </p:sp>
      </p:grpSp>
      <p:grpSp>
        <p:nvGrpSpPr>
          <p:cNvPr id="17" name="Group 16"/>
          <p:cNvGrpSpPr/>
          <p:nvPr/>
        </p:nvGrpSpPr>
        <p:grpSpPr>
          <a:xfrm>
            <a:off x="545594" y="4334520"/>
            <a:ext cx="2273806" cy="1137269"/>
            <a:chOff x="316992" y="2390630"/>
            <a:chExt cx="2273806" cy="1137269"/>
          </a:xfrm>
        </p:grpSpPr>
        <p:sp>
          <p:nvSpPr>
            <p:cNvPr id="18" name="Rectangle 17"/>
            <p:cNvSpPr/>
            <p:nvPr/>
          </p:nvSpPr>
          <p:spPr>
            <a:xfrm>
              <a:off x="316992" y="2390630"/>
              <a:ext cx="2273806" cy="1137269"/>
            </a:xfrm>
            <a:prstGeom prst="rect">
              <a:avLst/>
            </a:prstGeom>
          </p:spPr>
          <p:style>
            <a:lnRef idx="2">
              <a:schemeClr val="lt1">
                <a:hueOff val="0"/>
                <a:satOff val="0"/>
                <a:lumOff val="0"/>
                <a:alphaOff val="0"/>
              </a:schemeClr>
            </a:lnRef>
            <a:fillRef idx="1">
              <a:schemeClr val="accent1">
                <a:shade val="80000"/>
                <a:hueOff val="146390"/>
                <a:satOff val="-11423"/>
                <a:lumOff val="21872"/>
                <a:alphaOff val="0"/>
              </a:schemeClr>
            </a:fillRef>
            <a:effectRef idx="0">
              <a:schemeClr val="accent1">
                <a:shade val="80000"/>
                <a:hueOff val="146390"/>
                <a:satOff val="-11423"/>
                <a:lumOff val="21872"/>
                <a:alphaOff val="0"/>
              </a:schemeClr>
            </a:effectRef>
            <a:fontRef idx="minor">
              <a:schemeClr val="lt1"/>
            </a:fontRef>
          </p:style>
        </p:sp>
        <p:sp>
          <p:nvSpPr>
            <p:cNvPr id="19" name="Rectangle 18"/>
            <p:cNvSpPr/>
            <p:nvPr/>
          </p:nvSpPr>
          <p:spPr>
            <a:xfrm>
              <a:off x="316992" y="2390630"/>
              <a:ext cx="2273806" cy="113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Needs Improvement</a:t>
              </a:r>
              <a:endParaRPr lang="en-US" sz="1800" b="1" kern="1200" dirty="0"/>
            </a:p>
          </p:txBody>
        </p:sp>
      </p:grpSp>
      <p:grpSp>
        <p:nvGrpSpPr>
          <p:cNvPr id="20" name="Group 19"/>
          <p:cNvGrpSpPr/>
          <p:nvPr/>
        </p:nvGrpSpPr>
        <p:grpSpPr>
          <a:xfrm>
            <a:off x="533400" y="5530231"/>
            <a:ext cx="2273806" cy="1137269"/>
            <a:chOff x="316992" y="3584763"/>
            <a:chExt cx="2273806" cy="1137269"/>
          </a:xfrm>
        </p:grpSpPr>
        <p:sp>
          <p:nvSpPr>
            <p:cNvPr id="21" name="Rectangle 20"/>
            <p:cNvSpPr/>
            <p:nvPr/>
          </p:nvSpPr>
          <p:spPr>
            <a:xfrm>
              <a:off x="316992" y="3584763"/>
              <a:ext cx="2273806" cy="1137269"/>
            </a:xfrm>
            <a:prstGeom prst="rect">
              <a:avLst/>
            </a:prstGeom>
          </p:spPr>
          <p:style>
            <a:lnRef idx="2">
              <a:schemeClr val="lt1">
                <a:hueOff val="0"/>
                <a:satOff val="0"/>
                <a:lumOff val="0"/>
                <a:alphaOff val="0"/>
              </a:schemeClr>
            </a:lnRef>
            <a:fillRef idx="1">
              <a:schemeClr val="accent1">
                <a:shade val="80000"/>
                <a:hueOff val="219585"/>
                <a:satOff val="-17134"/>
                <a:lumOff val="32808"/>
                <a:alphaOff val="0"/>
              </a:schemeClr>
            </a:fillRef>
            <a:effectRef idx="0">
              <a:schemeClr val="accent1">
                <a:shade val="80000"/>
                <a:hueOff val="219585"/>
                <a:satOff val="-17134"/>
                <a:lumOff val="32808"/>
                <a:alphaOff val="0"/>
              </a:schemeClr>
            </a:effectRef>
            <a:fontRef idx="minor">
              <a:schemeClr val="lt1"/>
            </a:fontRef>
          </p:style>
        </p:sp>
        <p:sp>
          <p:nvSpPr>
            <p:cNvPr id="22" name="Rectangle 21"/>
            <p:cNvSpPr/>
            <p:nvPr/>
          </p:nvSpPr>
          <p:spPr>
            <a:xfrm>
              <a:off x="316992" y="3584763"/>
              <a:ext cx="2273806" cy="113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t>Unsatisfactory</a:t>
              </a:r>
              <a:endParaRPr lang="en-US" sz="1800" b="1" kern="1200" dirty="0"/>
            </a:p>
          </p:txBody>
        </p:sp>
      </p:grpSp>
      <p:grpSp>
        <p:nvGrpSpPr>
          <p:cNvPr id="23" name="Group 22"/>
          <p:cNvGrpSpPr/>
          <p:nvPr/>
        </p:nvGrpSpPr>
        <p:grpSpPr>
          <a:xfrm>
            <a:off x="3910588" y="1943100"/>
            <a:ext cx="2273806" cy="2332979"/>
            <a:chOff x="316992" y="2364"/>
            <a:chExt cx="2273806" cy="1137269"/>
          </a:xfrm>
          <a:solidFill>
            <a:schemeClr val="accent3"/>
          </a:solidFill>
        </p:grpSpPr>
        <p:sp>
          <p:nvSpPr>
            <p:cNvPr id="24" name="Rectangle 23"/>
            <p:cNvSpPr/>
            <p:nvPr/>
          </p:nvSpPr>
          <p:spPr>
            <a:xfrm>
              <a:off x="316992" y="2364"/>
              <a:ext cx="2273806" cy="1137269"/>
            </a:xfrm>
            <a:prstGeom prst="rect">
              <a:avLst/>
            </a:pr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r>
                <a:rPr lang="en-US" dirty="0" smtClean="0"/>
                <a:t>	</a:t>
              </a:r>
              <a:endParaRPr lang="en-US" dirty="0"/>
            </a:p>
          </p:txBody>
        </p:sp>
        <p:sp>
          <p:nvSpPr>
            <p:cNvPr id="25" name="Rectangle 24"/>
            <p:cNvSpPr/>
            <p:nvPr/>
          </p:nvSpPr>
          <p:spPr>
            <a:xfrm>
              <a:off x="316992" y="2364"/>
              <a:ext cx="2273806" cy="11372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Self-Directed Growth Plan</a:t>
              </a:r>
            </a:p>
            <a:p>
              <a:pPr lvl="0" algn="ctr" defTabSz="800100">
                <a:lnSpc>
                  <a:spcPct val="90000"/>
                </a:lnSpc>
                <a:spcBef>
                  <a:spcPct val="0"/>
                </a:spcBef>
                <a:spcAft>
                  <a:spcPct val="35000"/>
                </a:spcAft>
              </a:pPr>
              <a:endParaRPr lang="en-US" sz="1800" b="1" kern="1200" dirty="0">
                <a:solidFill>
                  <a:schemeClr val="tx1"/>
                </a:solidFill>
              </a:endParaRPr>
            </a:p>
          </p:txBody>
        </p:sp>
      </p:grpSp>
      <p:grpSp>
        <p:nvGrpSpPr>
          <p:cNvPr id="26" name="Group 25"/>
          <p:cNvGrpSpPr/>
          <p:nvPr/>
        </p:nvGrpSpPr>
        <p:grpSpPr>
          <a:xfrm>
            <a:off x="3898394" y="4334520"/>
            <a:ext cx="2273806" cy="1137269"/>
            <a:chOff x="316992" y="2390630"/>
            <a:chExt cx="2273806" cy="1137269"/>
          </a:xfrm>
        </p:grpSpPr>
        <p:sp>
          <p:nvSpPr>
            <p:cNvPr id="27" name="Rectangle 26"/>
            <p:cNvSpPr/>
            <p:nvPr/>
          </p:nvSpPr>
          <p:spPr>
            <a:xfrm>
              <a:off x="316992" y="2390630"/>
              <a:ext cx="2273806" cy="1137269"/>
            </a:xfrm>
            <a:prstGeom prst="rect">
              <a:avLst/>
            </a:prstGeom>
          </p:spPr>
          <p:style>
            <a:lnRef idx="2">
              <a:schemeClr val="lt1">
                <a:hueOff val="0"/>
                <a:satOff val="0"/>
                <a:lumOff val="0"/>
                <a:alphaOff val="0"/>
              </a:schemeClr>
            </a:lnRef>
            <a:fillRef idx="1">
              <a:schemeClr val="accent1">
                <a:shade val="80000"/>
                <a:hueOff val="146390"/>
                <a:satOff val="-11423"/>
                <a:lumOff val="21872"/>
                <a:alphaOff val="0"/>
              </a:schemeClr>
            </a:fillRef>
            <a:effectRef idx="0">
              <a:schemeClr val="accent1">
                <a:shade val="80000"/>
                <a:hueOff val="146390"/>
                <a:satOff val="-11423"/>
                <a:lumOff val="21872"/>
                <a:alphaOff val="0"/>
              </a:schemeClr>
            </a:effectRef>
            <a:fontRef idx="minor">
              <a:schemeClr val="lt1"/>
            </a:fontRef>
          </p:style>
          <p:txBody>
            <a:bodyPr/>
            <a:lstStyle/>
            <a:p>
              <a:endParaRPr lang="en-US" dirty="0"/>
            </a:p>
          </p:txBody>
        </p:sp>
        <p:sp>
          <p:nvSpPr>
            <p:cNvPr id="28" name="Rectangle 27"/>
            <p:cNvSpPr/>
            <p:nvPr/>
          </p:nvSpPr>
          <p:spPr>
            <a:xfrm>
              <a:off x="316992" y="2390630"/>
              <a:ext cx="2273806" cy="1137269"/>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Directed-Growth Plan</a:t>
              </a:r>
              <a:endParaRPr lang="en-US" sz="1800" b="1" kern="1200" dirty="0">
                <a:solidFill>
                  <a:schemeClr val="tx1"/>
                </a:solidFill>
              </a:endParaRPr>
            </a:p>
          </p:txBody>
        </p:sp>
      </p:grpSp>
      <p:grpSp>
        <p:nvGrpSpPr>
          <p:cNvPr id="29" name="Group 28"/>
          <p:cNvGrpSpPr/>
          <p:nvPr/>
        </p:nvGrpSpPr>
        <p:grpSpPr>
          <a:xfrm>
            <a:off x="3886200" y="5530231"/>
            <a:ext cx="2273806" cy="1137269"/>
            <a:chOff x="316992" y="3584763"/>
            <a:chExt cx="2273806" cy="1137269"/>
          </a:xfrm>
        </p:grpSpPr>
        <p:sp>
          <p:nvSpPr>
            <p:cNvPr id="30" name="Rectangle 29"/>
            <p:cNvSpPr/>
            <p:nvPr/>
          </p:nvSpPr>
          <p:spPr>
            <a:xfrm>
              <a:off x="316992" y="3584763"/>
              <a:ext cx="2273806" cy="1137269"/>
            </a:xfrm>
            <a:prstGeom prst="rect">
              <a:avLst/>
            </a:prstGeom>
          </p:spPr>
          <p:style>
            <a:lnRef idx="2">
              <a:schemeClr val="lt1">
                <a:hueOff val="0"/>
                <a:satOff val="0"/>
                <a:lumOff val="0"/>
                <a:alphaOff val="0"/>
              </a:schemeClr>
            </a:lnRef>
            <a:fillRef idx="1">
              <a:schemeClr val="accent1">
                <a:shade val="80000"/>
                <a:hueOff val="219585"/>
                <a:satOff val="-17134"/>
                <a:lumOff val="32808"/>
                <a:alphaOff val="0"/>
              </a:schemeClr>
            </a:fillRef>
            <a:effectRef idx="0">
              <a:schemeClr val="accent1">
                <a:shade val="80000"/>
                <a:hueOff val="219585"/>
                <a:satOff val="-17134"/>
                <a:lumOff val="32808"/>
                <a:alphaOff val="0"/>
              </a:schemeClr>
            </a:effectRef>
            <a:fontRef idx="minor">
              <a:schemeClr val="lt1"/>
            </a:fontRef>
          </p:style>
        </p:sp>
        <p:sp>
          <p:nvSpPr>
            <p:cNvPr id="31" name="Rectangle 30"/>
            <p:cNvSpPr/>
            <p:nvPr/>
          </p:nvSpPr>
          <p:spPr>
            <a:xfrm>
              <a:off x="316992" y="3584763"/>
              <a:ext cx="2273806" cy="1137269"/>
            </a:xfrm>
            <a:prstGeom prst="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Improvement Plan</a:t>
              </a:r>
              <a:endParaRPr lang="en-US" sz="1800" b="1" kern="1200" dirty="0">
                <a:solidFill>
                  <a:schemeClr val="tx1"/>
                </a:solidFill>
              </a:endParaRPr>
            </a:p>
          </p:txBody>
        </p:sp>
      </p:grpSp>
      <p:grpSp>
        <p:nvGrpSpPr>
          <p:cNvPr id="32" name="Group 31"/>
          <p:cNvGrpSpPr/>
          <p:nvPr/>
        </p:nvGrpSpPr>
        <p:grpSpPr>
          <a:xfrm>
            <a:off x="6461078" y="1972320"/>
            <a:ext cx="2273806" cy="4724400"/>
            <a:chOff x="316992" y="2364"/>
            <a:chExt cx="2273806" cy="1137269"/>
          </a:xfrm>
          <a:noFill/>
        </p:grpSpPr>
        <p:sp>
          <p:nvSpPr>
            <p:cNvPr id="33" name="Rectangle 32"/>
            <p:cNvSpPr/>
            <p:nvPr/>
          </p:nvSpPr>
          <p:spPr>
            <a:xfrm>
              <a:off x="316992" y="2364"/>
              <a:ext cx="2273806" cy="1137269"/>
            </a:xfrm>
            <a:prstGeom prst="rect">
              <a:avLst/>
            </a:prstGeom>
            <a:grpFill/>
            <a:ln w="38100">
              <a:solidFill>
                <a:schemeClr val="accent3"/>
              </a:solidFill>
              <a:prstDash val="dash"/>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34" name="Rectangle 33"/>
            <p:cNvSpPr/>
            <p:nvPr/>
          </p:nvSpPr>
          <p:spPr>
            <a:xfrm>
              <a:off x="316992" y="2364"/>
              <a:ext cx="2273806" cy="1137269"/>
            </a:xfrm>
            <a:prstGeom prst="rect">
              <a:avLst/>
            </a:prstGeom>
            <a:grpFill/>
            <a:ln w="38100">
              <a:solidFill>
                <a:schemeClr val="accent3"/>
              </a:solidFill>
              <a:prstDash val="dash"/>
            </a:ln>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Developing Educator Plan</a:t>
              </a:r>
              <a:endParaRPr lang="en-US" sz="1800" b="1" kern="1200" dirty="0">
                <a:solidFill>
                  <a:schemeClr val="tx1"/>
                </a:solidFill>
              </a:endParaRPr>
            </a:p>
          </p:txBody>
        </p:sp>
      </p:grpSp>
      <p:cxnSp>
        <p:nvCxnSpPr>
          <p:cNvPr id="35" name="Elbow Connector 34"/>
          <p:cNvCxnSpPr/>
          <p:nvPr/>
        </p:nvCxnSpPr>
        <p:spPr>
          <a:xfrm flipV="1">
            <a:off x="2819400" y="6134099"/>
            <a:ext cx="1066800" cy="1"/>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30759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182880"/>
          <a:lstStyle/>
          <a:p>
            <a:r>
              <a:rPr lang="en-US" dirty="0" smtClean="0"/>
              <a:t> Transition year: </a:t>
            </a:r>
            <a:r>
              <a:rPr lang="en-US" dirty="0"/>
              <a:t>educator plan is determined by </a:t>
            </a:r>
            <a:r>
              <a:rPr lang="en-US" dirty="0" smtClean="0"/>
              <a:t>previous </a:t>
            </a:r>
            <a:r>
              <a:rPr lang="en-US" dirty="0"/>
              <a:t>performance rating and career stage</a:t>
            </a:r>
          </a:p>
        </p:txBody>
      </p:sp>
      <p:sp>
        <p:nvSpPr>
          <p:cNvPr id="4" name="Content Placeholder 2"/>
          <p:cNvSpPr txBox="1">
            <a:spLocks/>
          </p:cNvSpPr>
          <p:nvPr/>
        </p:nvSpPr>
        <p:spPr bwMode="auto">
          <a:xfrm>
            <a:off x="533399" y="1257300"/>
            <a:ext cx="2273807" cy="381000"/>
          </a:xfrm>
          <a:prstGeom prst="rect">
            <a:avLst/>
          </a:prstGeom>
          <a:solidFill>
            <a:schemeClr val="accent1"/>
          </a:solidFill>
          <a:ln>
            <a:noFill/>
          </a:ln>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b="1" dirty="0" smtClean="0">
                <a:solidFill>
                  <a:schemeClr val="bg1"/>
                </a:solidFill>
              </a:rPr>
              <a:t>Ratings</a:t>
            </a:r>
          </a:p>
        </p:txBody>
      </p:sp>
      <p:sp>
        <p:nvSpPr>
          <p:cNvPr id="5" name="Content Placeholder 2"/>
          <p:cNvSpPr txBox="1">
            <a:spLocks/>
          </p:cNvSpPr>
          <p:nvPr/>
        </p:nvSpPr>
        <p:spPr bwMode="auto">
          <a:xfrm>
            <a:off x="3910588" y="1257300"/>
            <a:ext cx="4700011" cy="381000"/>
          </a:xfrm>
          <a:prstGeom prst="rect">
            <a:avLst/>
          </a:prstGeom>
          <a:solidFill>
            <a:schemeClr val="accent3"/>
          </a:solidFill>
          <a:ln>
            <a:noFill/>
          </a:ln>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b="1" dirty="0" smtClean="0">
                <a:solidFill>
                  <a:schemeClr val="tx1"/>
                </a:solidFill>
              </a:rPr>
              <a:t>Educator Plans</a:t>
            </a:r>
          </a:p>
        </p:txBody>
      </p:sp>
      <p:cxnSp>
        <p:nvCxnSpPr>
          <p:cNvPr id="8" name="Elbow Connector 7"/>
          <p:cNvCxnSpPr>
            <a:stCxn id="18" idx="3"/>
          </p:cNvCxnSpPr>
          <p:nvPr/>
        </p:nvCxnSpPr>
        <p:spPr>
          <a:xfrm flipV="1">
            <a:off x="2819400" y="4903154"/>
            <a:ext cx="1066800" cy="1"/>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bwMode="auto">
          <a:xfrm>
            <a:off x="3910589" y="1638300"/>
            <a:ext cx="224941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1600" b="1" dirty="0" smtClean="0"/>
              <a:t>PTS educators</a:t>
            </a:r>
          </a:p>
        </p:txBody>
      </p:sp>
      <p:sp>
        <p:nvSpPr>
          <p:cNvPr id="10" name="Content Placeholder 2"/>
          <p:cNvSpPr txBox="1">
            <a:spLocks/>
          </p:cNvSpPr>
          <p:nvPr/>
        </p:nvSpPr>
        <p:spPr bwMode="auto">
          <a:xfrm>
            <a:off x="6324601" y="1638300"/>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spcBef>
                <a:spcPts val="2000"/>
              </a:spcBef>
              <a:spcAft>
                <a:spcPct val="0"/>
              </a:spcAft>
              <a:buClr>
                <a:schemeClr val="accent1"/>
              </a:buClr>
              <a:buSzPct val="75000"/>
              <a:buFont typeface="Wingdings" pitchFamily="2" charset="2"/>
              <a:buChar char="n"/>
              <a:defRPr sz="2000" kern="1200">
                <a:solidFill>
                  <a:srgbClr val="595959"/>
                </a:solidFill>
                <a:latin typeface="Arial" pitchFamily="34" charset="0"/>
                <a:ea typeface="+mn-ea"/>
                <a:cs typeface="Arial" pitchFamily="34" charset="0"/>
              </a:defRPr>
            </a:lvl1pPr>
            <a:lvl2pPr marL="4572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2pPr>
            <a:lvl3pPr marL="6858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3pPr>
            <a:lvl4pPr marL="914400" indent="-228600" algn="l" rtl="0" eaLnBrk="0" fontAlgn="base" hangingPunct="0">
              <a:spcBef>
                <a:spcPts val="600"/>
              </a:spcBef>
              <a:spcAft>
                <a:spcPct val="0"/>
              </a:spcAft>
              <a:buClr>
                <a:srgbClr val="849FB5"/>
              </a:buClr>
              <a:buSzPct val="75000"/>
              <a:buFont typeface="Wingdings" pitchFamily="2" charset="2"/>
              <a:buChar char="n"/>
              <a:defRPr kern="1200">
                <a:solidFill>
                  <a:srgbClr val="595959"/>
                </a:solidFill>
                <a:latin typeface="Arial" pitchFamily="34" charset="0"/>
                <a:ea typeface="+mn-ea"/>
                <a:cs typeface="Arial" pitchFamily="34" charset="0"/>
              </a:defRPr>
            </a:lvl4pPr>
            <a:lvl5pPr marL="1143000" indent="-228600" algn="l" rtl="0" eaLnBrk="0" fontAlgn="base" hangingPunct="0">
              <a:spcBef>
                <a:spcPts val="600"/>
              </a:spcBef>
              <a:spcAft>
                <a:spcPct val="0"/>
              </a:spcAft>
              <a:buClr>
                <a:schemeClr val="accent1"/>
              </a:buClr>
              <a:buSzPct val="75000"/>
              <a:buFont typeface="Wingdings" pitchFamily="2" charset="2"/>
              <a:buChar char="n"/>
              <a:defRPr kern="1200">
                <a:solidFill>
                  <a:srgbClr val="595959"/>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lgn="ctr">
              <a:buNone/>
            </a:pPr>
            <a:r>
              <a:rPr lang="en-US" sz="1600" b="1" dirty="0" smtClean="0"/>
              <a:t>Non-PTS educators</a:t>
            </a:r>
          </a:p>
        </p:txBody>
      </p:sp>
      <p:grpSp>
        <p:nvGrpSpPr>
          <p:cNvPr id="14" name="Group 13"/>
          <p:cNvGrpSpPr/>
          <p:nvPr/>
        </p:nvGrpSpPr>
        <p:grpSpPr>
          <a:xfrm>
            <a:off x="533399" y="1943100"/>
            <a:ext cx="2286001" cy="2485379"/>
            <a:chOff x="304797" y="787"/>
            <a:chExt cx="2286001" cy="2485379"/>
          </a:xfrm>
        </p:grpSpPr>
        <p:sp>
          <p:nvSpPr>
            <p:cNvPr id="15" name="Rectangle 14"/>
            <p:cNvSpPr/>
            <p:nvPr/>
          </p:nvSpPr>
          <p:spPr>
            <a:xfrm>
              <a:off x="304797" y="787"/>
              <a:ext cx="2273806" cy="2485379"/>
            </a:xfrm>
            <a:prstGeom prst="rect">
              <a:avLst/>
            </a:prstGeom>
          </p:spPr>
          <p:style>
            <a:lnRef idx="2">
              <a:schemeClr val="lt1">
                <a:hueOff val="0"/>
                <a:satOff val="0"/>
                <a:lumOff val="0"/>
                <a:alphaOff val="0"/>
              </a:schemeClr>
            </a:lnRef>
            <a:fillRef idx="1">
              <a:schemeClr val="accent1">
                <a:shade val="80000"/>
                <a:hueOff val="73195"/>
                <a:satOff val="-5711"/>
                <a:lumOff val="10936"/>
                <a:alphaOff val="0"/>
              </a:schemeClr>
            </a:fillRef>
            <a:effectRef idx="0">
              <a:schemeClr val="accent1">
                <a:shade val="80000"/>
                <a:hueOff val="73195"/>
                <a:satOff val="-5711"/>
                <a:lumOff val="10936"/>
                <a:alphaOff val="0"/>
              </a:schemeClr>
            </a:effectRef>
            <a:fontRef idx="minor">
              <a:schemeClr val="lt1"/>
            </a:fontRef>
          </p:style>
        </p:sp>
        <p:sp>
          <p:nvSpPr>
            <p:cNvPr id="16" name="Rectangle 15"/>
            <p:cNvSpPr/>
            <p:nvPr/>
          </p:nvSpPr>
          <p:spPr>
            <a:xfrm>
              <a:off x="316992" y="350511"/>
              <a:ext cx="2273806" cy="19481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algn="ctr" defTabSz="800100">
                <a:lnSpc>
                  <a:spcPct val="90000"/>
                </a:lnSpc>
                <a:spcAft>
                  <a:spcPct val="35000"/>
                </a:spcAft>
              </a:pPr>
              <a:r>
                <a:rPr lang="en-US" sz="1800" b="1" dirty="0" smtClean="0"/>
                <a:t>Teachers </a:t>
              </a:r>
              <a:r>
                <a:rPr lang="en-US" sz="1800" b="1" dirty="0"/>
                <a:t>With Overall “Meets Standard”</a:t>
              </a:r>
            </a:p>
            <a:p>
              <a:pPr lvl="0" algn="ctr" defTabSz="800100">
                <a:lnSpc>
                  <a:spcPct val="90000"/>
                </a:lnSpc>
                <a:spcBef>
                  <a:spcPct val="0"/>
                </a:spcBef>
                <a:spcAft>
                  <a:spcPct val="35000"/>
                </a:spcAft>
              </a:pPr>
              <a:endParaRPr lang="en-US" sz="1800" b="1" kern="1200" dirty="0"/>
            </a:p>
          </p:txBody>
        </p:sp>
      </p:grpSp>
      <p:grpSp>
        <p:nvGrpSpPr>
          <p:cNvPr id="17" name="Group 16"/>
          <p:cNvGrpSpPr/>
          <p:nvPr/>
        </p:nvGrpSpPr>
        <p:grpSpPr>
          <a:xfrm>
            <a:off x="545594" y="4334520"/>
            <a:ext cx="2273806" cy="1137269"/>
            <a:chOff x="316992" y="2390630"/>
            <a:chExt cx="2273806" cy="1137269"/>
          </a:xfrm>
        </p:grpSpPr>
        <p:sp>
          <p:nvSpPr>
            <p:cNvPr id="18" name="Rectangle 17"/>
            <p:cNvSpPr/>
            <p:nvPr/>
          </p:nvSpPr>
          <p:spPr>
            <a:xfrm>
              <a:off x="316992" y="2390630"/>
              <a:ext cx="2273806" cy="1137269"/>
            </a:xfrm>
            <a:prstGeom prst="rect">
              <a:avLst/>
            </a:prstGeom>
          </p:spPr>
          <p:style>
            <a:lnRef idx="2">
              <a:schemeClr val="lt1">
                <a:hueOff val="0"/>
                <a:satOff val="0"/>
                <a:lumOff val="0"/>
                <a:alphaOff val="0"/>
              </a:schemeClr>
            </a:lnRef>
            <a:fillRef idx="1">
              <a:schemeClr val="accent1">
                <a:shade val="80000"/>
                <a:hueOff val="146390"/>
                <a:satOff val="-11423"/>
                <a:lumOff val="21872"/>
                <a:alphaOff val="0"/>
              </a:schemeClr>
            </a:fillRef>
            <a:effectRef idx="0">
              <a:schemeClr val="accent1">
                <a:shade val="80000"/>
                <a:hueOff val="146390"/>
                <a:satOff val="-11423"/>
                <a:lumOff val="21872"/>
                <a:alphaOff val="0"/>
              </a:schemeClr>
            </a:effectRef>
            <a:fontRef idx="minor">
              <a:schemeClr val="lt1"/>
            </a:fontRef>
          </p:style>
        </p:sp>
        <p:sp>
          <p:nvSpPr>
            <p:cNvPr id="19" name="Rectangle 18"/>
            <p:cNvSpPr/>
            <p:nvPr/>
          </p:nvSpPr>
          <p:spPr>
            <a:xfrm>
              <a:off x="316992" y="2390630"/>
              <a:ext cx="2273806" cy="113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a:r>
                <a:rPr lang="en-US" sz="1800" b="1" dirty="0" smtClean="0"/>
                <a:t>Teachers </a:t>
              </a:r>
              <a:r>
                <a:rPr lang="en-US" sz="1800" b="1" dirty="0"/>
                <a:t>With 1 Overall “Does Not Meet Standard” </a:t>
              </a:r>
            </a:p>
          </p:txBody>
        </p:sp>
      </p:grpSp>
      <p:grpSp>
        <p:nvGrpSpPr>
          <p:cNvPr id="20" name="Group 19"/>
          <p:cNvGrpSpPr/>
          <p:nvPr/>
        </p:nvGrpSpPr>
        <p:grpSpPr>
          <a:xfrm>
            <a:off x="533400" y="5530231"/>
            <a:ext cx="2273806" cy="1137269"/>
            <a:chOff x="316992" y="3584763"/>
            <a:chExt cx="2273806" cy="1137269"/>
          </a:xfrm>
        </p:grpSpPr>
        <p:sp>
          <p:nvSpPr>
            <p:cNvPr id="21" name="Rectangle 20"/>
            <p:cNvSpPr/>
            <p:nvPr/>
          </p:nvSpPr>
          <p:spPr>
            <a:xfrm>
              <a:off x="316992" y="3584763"/>
              <a:ext cx="2273806" cy="1137269"/>
            </a:xfrm>
            <a:prstGeom prst="rect">
              <a:avLst/>
            </a:prstGeom>
          </p:spPr>
          <p:style>
            <a:lnRef idx="2">
              <a:schemeClr val="lt1">
                <a:hueOff val="0"/>
                <a:satOff val="0"/>
                <a:lumOff val="0"/>
                <a:alphaOff val="0"/>
              </a:schemeClr>
            </a:lnRef>
            <a:fillRef idx="1">
              <a:schemeClr val="accent1">
                <a:shade val="80000"/>
                <a:hueOff val="219585"/>
                <a:satOff val="-17134"/>
                <a:lumOff val="32808"/>
                <a:alphaOff val="0"/>
              </a:schemeClr>
            </a:fillRef>
            <a:effectRef idx="0">
              <a:schemeClr val="accent1">
                <a:shade val="80000"/>
                <a:hueOff val="219585"/>
                <a:satOff val="-17134"/>
                <a:lumOff val="32808"/>
                <a:alphaOff val="0"/>
              </a:schemeClr>
            </a:effectRef>
            <a:fontRef idx="minor">
              <a:schemeClr val="lt1"/>
            </a:fontRef>
          </p:style>
        </p:sp>
        <p:sp>
          <p:nvSpPr>
            <p:cNvPr id="22" name="Rectangle 21"/>
            <p:cNvSpPr/>
            <p:nvPr/>
          </p:nvSpPr>
          <p:spPr>
            <a:xfrm>
              <a:off x="316992" y="3584763"/>
              <a:ext cx="2273806" cy="113726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a:r>
                <a:rPr lang="en-US" sz="1800" b="1" dirty="0" smtClean="0"/>
                <a:t>Teachers </a:t>
              </a:r>
              <a:r>
                <a:rPr lang="en-US" sz="1800" b="1" dirty="0"/>
                <a:t>With 2+ Overall “Does Not </a:t>
              </a:r>
              <a:r>
                <a:rPr lang="en-US" sz="1800" b="1" dirty="0" smtClean="0"/>
                <a:t>Meets”</a:t>
              </a:r>
              <a:endParaRPr lang="en-US" sz="1800" b="1" dirty="0"/>
            </a:p>
          </p:txBody>
        </p:sp>
      </p:grpSp>
      <p:grpSp>
        <p:nvGrpSpPr>
          <p:cNvPr id="23" name="Group 22"/>
          <p:cNvGrpSpPr/>
          <p:nvPr/>
        </p:nvGrpSpPr>
        <p:grpSpPr>
          <a:xfrm>
            <a:off x="3910588" y="1943100"/>
            <a:ext cx="2273806" cy="2332979"/>
            <a:chOff x="316992" y="2364"/>
            <a:chExt cx="2273806" cy="1137269"/>
          </a:xfrm>
          <a:solidFill>
            <a:schemeClr val="accent3"/>
          </a:solidFill>
        </p:grpSpPr>
        <p:sp>
          <p:nvSpPr>
            <p:cNvPr id="24" name="Rectangle 23"/>
            <p:cNvSpPr/>
            <p:nvPr/>
          </p:nvSpPr>
          <p:spPr>
            <a:xfrm>
              <a:off x="316992" y="2364"/>
              <a:ext cx="2273806" cy="1137269"/>
            </a:xfrm>
            <a:prstGeom prst="rect">
              <a:avLst/>
            </a:prstGeom>
            <a:grpFill/>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a:lstStyle/>
            <a:p>
              <a:r>
                <a:rPr lang="en-US" dirty="0" smtClean="0"/>
                <a:t>	</a:t>
              </a:r>
              <a:endParaRPr lang="en-US" dirty="0"/>
            </a:p>
          </p:txBody>
        </p:sp>
        <p:sp>
          <p:nvSpPr>
            <p:cNvPr id="25" name="Rectangle 24"/>
            <p:cNvSpPr/>
            <p:nvPr/>
          </p:nvSpPr>
          <p:spPr>
            <a:xfrm>
              <a:off x="316992" y="2364"/>
              <a:ext cx="2273806" cy="113726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Self-Directed Growth Plan</a:t>
              </a:r>
            </a:p>
          </p:txBody>
        </p:sp>
      </p:grpSp>
      <p:grpSp>
        <p:nvGrpSpPr>
          <p:cNvPr id="26" name="Group 25"/>
          <p:cNvGrpSpPr/>
          <p:nvPr/>
        </p:nvGrpSpPr>
        <p:grpSpPr>
          <a:xfrm>
            <a:off x="3898394" y="4334520"/>
            <a:ext cx="2273806" cy="1137269"/>
            <a:chOff x="316992" y="2390630"/>
            <a:chExt cx="2273806" cy="1137269"/>
          </a:xfrm>
        </p:grpSpPr>
        <p:sp>
          <p:nvSpPr>
            <p:cNvPr id="27" name="Rectangle 26"/>
            <p:cNvSpPr/>
            <p:nvPr/>
          </p:nvSpPr>
          <p:spPr>
            <a:xfrm>
              <a:off x="316992" y="2390630"/>
              <a:ext cx="2273806" cy="1137269"/>
            </a:xfrm>
            <a:prstGeom prst="rect">
              <a:avLst/>
            </a:prstGeom>
          </p:spPr>
          <p:style>
            <a:lnRef idx="2">
              <a:schemeClr val="lt1">
                <a:hueOff val="0"/>
                <a:satOff val="0"/>
                <a:lumOff val="0"/>
                <a:alphaOff val="0"/>
              </a:schemeClr>
            </a:lnRef>
            <a:fillRef idx="1">
              <a:schemeClr val="accent1">
                <a:shade val="80000"/>
                <a:hueOff val="146390"/>
                <a:satOff val="-11423"/>
                <a:lumOff val="21872"/>
                <a:alphaOff val="0"/>
              </a:schemeClr>
            </a:fillRef>
            <a:effectRef idx="0">
              <a:schemeClr val="accent1">
                <a:shade val="80000"/>
                <a:hueOff val="146390"/>
                <a:satOff val="-11423"/>
                <a:lumOff val="21872"/>
                <a:alphaOff val="0"/>
              </a:schemeClr>
            </a:effectRef>
            <a:fontRef idx="minor">
              <a:schemeClr val="lt1"/>
            </a:fontRef>
          </p:style>
          <p:txBody>
            <a:bodyPr/>
            <a:lstStyle/>
            <a:p>
              <a:endParaRPr lang="en-US" dirty="0"/>
            </a:p>
          </p:txBody>
        </p:sp>
        <p:sp>
          <p:nvSpPr>
            <p:cNvPr id="28" name="Rectangle 27"/>
            <p:cNvSpPr/>
            <p:nvPr/>
          </p:nvSpPr>
          <p:spPr>
            <a:xfrm>
              <a:off x="316992" y="2390630"/>
              <a:ext cx="2273806" cy="1137269"/>
            </a:xfrm>
            <a:prstGeom prst="rect">
              <a:avLst/>
            </a:prstGeom>
            <a:solidFill>
              <a:schemeClr val="accent3">
                <a:lumMod val="60000"/>
                <a:lumOff val="4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Directed-Growth Plan</a:t>
              </a:r>
            </a:p>
          </p:txBody>
        </p:sp>
      </p:grpSp>
      <p:grpSp>
        <p:nvGrpSpPr>
          <p:cNvPr id="29" name="Group 28"/>
          <p:cNvGrpSpPr/>
          <p:nvPr/>
        </p:nvGrpSpPr>
        <p:grpSpPr>
          <a:xfrm>
            <a:off x="3886200" y="5530231"/>
            <a:ext cx="2273806" cy="1137269"/>
            <a:chOff x="316992" y="3584763"/>
            <a:chExt cx="2273806" cy="1137269"/>
          </a:xfrm>
        </p:grpSpPr>
        <p:sp>
          <p:nvSpPr>
            <p:cNvPr id="30" name="Rectangle 29"/>
            <p:cNvSpPr/>
            <p:nvPr/>
          </p:nvSpPr>
          <p:spPr>
            <a:xfrm>
              <a:off x="316992" y="3584763"/>
              <a:ext cx="2273806" cy="1137269"/>
            </a:xfrm>
            <a:prstGeom prst="rect">
              <a:avLst/>
            </a:prstGeom>
          </p:spPr>
          <p:style>
            <a:lnRef idx="2">
              <a:schemeClr val="lt1">
                <a:hueOff val="0"/>
                <a:satOff val="0"/>
                <a:lumOff val="0"/>
                <a:alphaOff val="0"/>
              </a:schemeClr>
            </a:lnRef>
            <a:fillRef idx="1">
              <a:schemeClr val="accent1">
                <a:shade val="80000"/>
                <a:hueOff val="219585"/>
                <a:satOff val="-17134"/>
                <a:lumOff val="32808"/>
                <a:alphaOff val="0"/>
              </a:schemeClr>
            </a:fillRef>
            <a:effectRef idx="0">
              <a:schemeClr val="accent1">
                <a:shade val="80000"/>
                <a:hueOff val="219585"/>
                <a:satOff val="-17134"/>
                <a:lumOff val="32808"/>
                <a:alphaOff val="0"/>
              </a:schemeClr>
            </a:effectRef>
            <a:fontRef idx="minor">
              <a:schemeClr val="lt1"/>
            </a:fontRef>
          </p:style>
        </p:sp>
        <p:sp>
          <p:nvSpPr>
            <p:cNvPr id="31" name="Rectangle 30"/>
            <p:cNvSpPr/>
            <p:nvPr/>
          </p:nvSpPr>
          <p:spPr>
            <a:xfrm>
              <a:off x="316992" y="3584763"/>
              <a:ext cx="2273806" cy="1137269"/>
            </a:xfrm>
            <a:prstGeom prst="rect">
              <a:avLst/>
            </a:prstGeom>
            <a:solidFill>
              <a:schemeClr val="accent3">
                <a:lumMod val="40000"/>
                <a:lumOff val="60000"/>
              </a:schemeClr>
            </a:solidFill>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Improvement Plan</a:t>
              </a:r>
            </a:p>
          </p:txBody>
        </p:sp>
      </p:grpSp>
      <p:grpSp>
        <p:nvGrpSpPr>
          <p:cNvPr id="32" name="Group 31"/>
          <p:cNvGrpSpPr/>
          <p:nvPr/>
        </p:nvGrpSpPr>
        <p:grpSpPr>
          <a:xfrm>
            <a:off x="6324600" y="1943100"/>
            <a:ext cx="2273806" cy="4724400"/>
            <a:chOff x="316992" y="2364"/>
            <a:chExt cx="2273806" cy="1137269"/>
          </a:xfrm>
          <a:noFill/>
        </p:grpSpPr>
        <p:sp>
          <p:nvSpPr>
            <p:cNvPr id="33" name="Rectangle 32"/>
            <p:cNvSpPr/>
            <p:nvPr/>
          </p:nvSpPr>
          <p:spPr>
            <a:xfrm>
              <a:off x="316992" y="2364"/>
              <a:ext cx="2273806" cy="1137269"/>
            </a:xfrm>
            <a:prstGeom prst="rect">
              <a:avLst/>
            </a:prstGeom>
            <a:grpFill/>
            <a:ln w="38100">
              <a:solidFill>
                <a:schemeClr val="accent3"/>
              </a:solidFill>
              <a:prstDash val="dash"/>
            </a:ln>
          </p:spPr>
          <p:style>
            <a:lnRef idx="2">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sp>
        <p:sp>
          <p:nvSpPr>
            <p:cNvPr id="34" name="Rectangle 33"/>
            <p:cNvSpPr/>
            <p:nvPr/>
          </p:nvSpPr>
          <p:spPr>
            <a:xfrm>
              <a:off x="316992" y="2364"/>
              <a:ext cx="2273806" cy="1137269"/>
            </a:xfrm>
            <a:prstGeom prst="rect">
              <a:avLst/>
            </a:prstGeom>
            <a:grpFill/>
            <a:ln w="38100">
              <a:solidFill>
                <a:schemeClr val="accent3"/>
              </a:solidFill>
              <a:prstDash val="dash"/>
            </a:ln>
          </p:spPr>
          <p:style>
            <a:lnRef idx="0">
              <a:scrgbClr r="0" g="0" b="0"/>
            </a:lnRef>
            <a:fillRef idx="0">
              <a:scrgbClr r="0" g="0" b="0"/>
            </a:fillRef>
            <a:effectRef idx="0">
              <a:scrgbClr r="0" g="0" b="0"/>
            </a:effectRef>
            <a:fontRef idx="minor">
              <a:schemeClr val="lt1"/>
            </a:fontRef>
          </p:style>
          <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Developing Educator Plan</a:t>
              </a:r>
            </a:p>
          </p:txBody>
        </p:sp>
      </p:grpSp>
      <p:cxnSp>
        <p:nvCxnSpPr>
          <p:cNvPr id="35" name="Elbow Connector 34"/>
          <p:cNvCxnSpPr/>
          <p:nvPr/>
        </p:nvCxnSpPr>
        <p:spPr>
          <a:xfrm flipV="1">
            <a:off x="2819400" y="6134099"/>
            <a:ext cx="1066800" cy="1"/>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cxnSp>
        <p:nvCxnSpPr>
          <p:cNvPr id="36" name="Elbow Connector 35"/>
          <p:cNvCxnSpPr/>
          <p:nvPr/>
        </p:nvCxnSpPr>
        <p:spPr>
          <a:xfrm flipV="1">
            <a:off x="2862616" y="3103890"/>
            <a:ext cx="1066800" cy="1"/>
          </a:xfrm>
          <a:prstGeom prst="bentConnector3">
            <a:avLst/>
          </a:prstGeom>
          <a:ln w="508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725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idx="4294967295"/>
          </p:nvPr>
        </p:nvSpPr>
        <p:spPr bwMode="auto">
          <a:ln>
            <a:miter lim="800000"/>
            <a:headEnd/>
            <a:tailEnd/>
          </a:ln>
        </p:spPr>
        <p:txBody>
          <a:bodyPr/>
          <a:lstStyle/>
          <a:p>
            <a:pPr lvl="1" indent="0"/>
            <a:r>
              <a:rPr lang="en-US" dirty="0" smtClean="0"/>
              <a:t>How Different </a:t>
            </a:r>
            <a:r>
              <a:rPr lang="en-US" dirty="0"/>
              <a:t>Types of Educator Plans </a:t>
            </a:r>
            <a:r>
              <a:rPr lang="en-US" dirty="0" smtClean="0"/>
              <a:t>are Developed</a:t>
            </a:r>
            <a:r>
              <a:rPr lang="en-US" sz="2200" dirty="0"/>
              <a:t/>
            </a:r>
            <a:br>
              <a:rPr lang="en-US" sz="2200" dirty="0"/>
            </a:br>
            <a:endParaRPr dirty="0" smtClean="0"/>
          </a:p>
        </p:txBody>
      </p:sp>
      <p:sp>
        <p:nvSpPr>
          <p:cNvPr id="96259" name="Content Placeholder 2"/>
          <p:cNvSpPr>
            <a:spLocks noGrp="1"/>
          </p:cNvSpPr>
          <p:nvPr>
            <p:ph idx="4294967295"/>
          </p:nvPr>
        </p:nvSpPr>
        <p:spPr>
          <a:xfrm>
            <a:off x="603253" y="1246119"/>
            <a:ext cx="8174039" cy="5304805"/>
          </a:xfrm>
        </p:spPr>
        <p:txBody>
          <a:bodyPr/>
          <a:lstStyle/>
          <a:p>
            <a:pPr marL="342860" lvl="1" indent="-342860">
              <a:spcAft>
                <a:spcPts val="0"/>
              </a:spcAft>
              <a:buNone/>
            </a:pPr>
            <a:r>
              <a:rPr lang="en-US" sz="2000" b="1" dirty="0" smtClean="0"/>
              <a:t>Self-directed Growth Plan:</a:t>
            </a:r>
          </a:p>
          <a:p>
            <a:pPr marL="342900" lvl="1" indent="-342900">
              <a:spcAft>
                <a:spcPts val="0"/>
              </a:spcAft>
              <a:buFont typeface="Arial" pitchFamily="34" charset="0"/>
              <a:buChar char="•"/>
            </a:pPr>
            <a:r>
              <a:rPr lang="en-US" sz="2000" dirty="0" smtClean="0"/>
              <a:t>Goals &amp; action plan developed by the educator, approved by the evaluator</a:t>
            </a:r>
          </a:p>
          <a:p>
            <a:pPr marL="0" lvl="1" indent="0">
              <a:spcAft>
                <a:spcPts val="0"/>
              </a:spcAft>
              <a:buNone/>
            </a:pPr>
            <a:endParaRPr lang="en-US" sz="2000" dirty="0" smtClean="0"/>
          </a:p>
          <a:p>
            <a:pPr marL="342860" lvl="1" indent="-342860">
              <a:spcAft>
                <a:spcPts val="0"/>
              </a:spcAft>
              <a:buNone/>
            </a:pPr>
            <a:r>
              <a:rPr lang="en-US" sz="2000" b="1" dirty="0" smtClean="0"/>
              <a:t>Directed Growth Plan: </a:t>
            </a:r>
          </a:p>
          <a:p>
            <a:pPr marL="342900" lvl="1" indent="-342900">
              <a:spcAft>
                <a:spcPts val="0"/>
              </a:spcAft>
              <a:buFont typeface="Arial" pitchFamily="34" charset="0"/>
              <a:buChar char="•"/>
            </a:pPr>
            <a:r>
              <a:rPr lang="en-US" sz="2000" dirty="0"/>
              <a:t>Goals &amp; action </a:t>
            </a:r>
            <a:r>
              <a:rPr lang="en-US" sz="2000" dirty="0" smtClean="0"/>
              <a:t>plan co-created by the educator and evaluator</a:t>
            </a:r>
          </a:p>
          <a:p>
            <a:pPr marL="342860" lvl="1" indent="-342860">
              <a:spcAft>
                <a:spcPts val="0"/>
              </a:spcAft>
              <a:buNone/>
            </a:pPr>
            <a:endParaRPr lang="en-US" sz="2000" b="1" dirty="0" smtClean="0"/>
          </a:p>
          <a:p>
            <a:pPr marL="342860" lvl="1" indent="-342860">
              <a:spcAft>
                <a:spcPts val="0"/>
              </a:spcAft>
              <a:buNone/>
            </a:pPr>
            <a:r>
              <a:rPr lang="en-US" sz="2000" b="1" dirty="0" smtClean="0"/>
              <a:t>Improvement Plan: </a:t>
            </a:r>
          </a:p>
          <a:p>
            <a:pPr marL="342900" lvl="1" indent="-342900">
              <a:spcAft>
                <a:spcPts val="0"/>
              </a:spcAft>
              <a:buFont typeface="Arial" pitchFamily="34" charset="0"/>
              <a:buChar char="•"/>
            </a:pPr>
            <a:r>
              <a:rPr lang="en-US" sz="2000" dirty="0"/>
              <a:t>Goals &amp; action plan developed </a:t>
            </a:r>
            <a:r>
              <a:rPr lang="en-US" sz="2000" dirty="0" smtClean="0"/>
              <a:t>by the evaluator with goals specific to improving the educator’s  performance</a:t>
            </a:r>
            <a:endParaRPr lang="en-US" sz="2000" dirty="0"/>
          </a:p>
          <a:p>
            <a:pPr marL="342860" lvl="1" indent="-342860">
              <a:spcAft>
                <a:spcPts val="0"/>
              </a:spcAft>
              <a:buNone/>
            </a:pPr>
            <a:endParaRPr lang="en-US" sz="2000" b="1" dirty="0" smtClean="0"/>
          </a:p>
          <a:p>
            <a:pPr marL="342860" lvl="1" indent="-342860">
              <a:spcAft>
                <a:spcPts val="0"/>
              </a:spcAft>
              <a:buNone/>
            </a:pPr>
            <a:r>
              <a:rPr lang="en-US" sz="2000" b="1" dirty="0" smtClean="0"/>
              <a:t>Developing </a:t>
            </a:r>
            <a:r>
              <a:rPr lang="en-US" sz="2000" b="1" dirty="0"/>
              <a:t>Educator Plan: </a:t>
            </a:r>
            <a:endParaRPr lang="en-US" sz="2000" b="1" dirty="0" smtClean="0"/>
          </a:p>
          <a:p>
            <a:pPr marL="342900" lvl="1" indent="-342900">
              <a:spcAft>
                <a:spcPts val="0"/>
              </a:spcAft>
              <a:buFont typeface="Arial" pitchFamily="34" charset="0"/>
              <a:buChar char="•"/>
            </a:pPr>
            <a:r>
              <a:rPr lang="en-US" sz="2000" dirty="0"/>
              <a:t>Goals &amp; action plan co-created</a:t>
            </a:r>
            <a:r>
              <a:rPr lang="en-US" sz="2000" dirty="0" smtClean="0"/>
              <a:t> </a:t>
            </a:r>
            <a:r>
              <a:rPr lang="en-US" sz="2000" dirty="0"/>
              <a:t>by the educator and the evaluator </a:t>
            </a:r>
            <a:endParaRPr lang="en-US" sz="2000" dirty="0" smtClean="0"/>
          </a:p>
        </p:txBody>
      </p:sp>
    </p:spTree>
    <p:extLst>
      <p:ext uri="{BB962C8B-B14F-4D97-AF65-F5344CB8AC3E}">
        <p14:creationId xmlns:p14="http://schemas.microsoft.com/office/powerpoint/2010/main" val="5220329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bwMode="auto">
          <a:ln>
            <a:miter lim="800000"/>
            <a:headEnd/>
            <a:tailEnd/>
          </a:ln>
        </p:spPr>
        <p:txBody>
          <a:bodyPr/>
          <a:lstStyle/>
          <a:p>
            <a:pPr indent="0"/>
            <a:r>
              <a:rPr smtClean="0"/>
              <a:t>Today’s Agenda</a:t>
            </a:r>
          </a:p>
        </p:txBody>
      </p:sp>
      <p:sp>
        <p:nvSpPr>
          <p:cNvPr id="98307" name="Content Placeholder 2"/>
          <p:cNvSpPr>
            <a:spLocks noGrp="1"/>
          </p:cNvSpPr>
          <p:nvPr>
            <p:ph idx="4294967295"/>
          </p:nvPr>
        </p:nvSpPr>
        <p:spPr>
          <a:xfrm>
            <a:off x="603253" y="1389066"/>
            <a:ext cx="8174039" cy="5352928"/>
          </a:xfrm>
        </p:spPr>
        <p:txBody>
          <a:bodyPr/>
          <a:lstStyle/>
          <a:p>
            <a:pPr>
              <a:buFont typeface="Wingdings" pitchFamily="2" charset="2"/>
              <a:buChar char="ü"/>
            </a:pPr>
            <a:r>
              <a:rPr lang="en-US" sz="3200" b="0" dirty="0" smtClean="0">
                <a:solidFill>
                  <a:schemeClr val="tx1"/>
                </a:solidFill>
              </a:rPr>
              <a:t>Welcome </a:t>
            </a:r>
            <a:r>
              <a:rPr lang="en-US" sz="3200" b="0" dirty="0">
                <a:solidFill>
                  <a:schemeClr val="tx1"/>
                </a:solidFill>
              </a:rPr>
              <a:t>&amp; Building Context</a:t>
            </a:r>
          </a:p>
          <a:p>
            <a:pPr marL="342860" lvl="1" indent="-342860">
              <a:buFont typeface="Wingdings" pitchFamily="2" charset="2"/>
              <a:buChar char="ü"/>
            </a:pPr>
            <a:r>
              <a:rPr lang="en-US" sz="3200" dirty="0">
                <a:solidFill>
                  <a:schemeClr val="tx1"/>
                </a:solidFill>
              </a:rPr>
              <a:t>Overview &amp;</a:t>
            </a:r>
            <a:r>
              <a:rPr lang="en-US" sz="3200" dirty="0" smtClean="0">
                <a:solidFill>
                  <a:schemeClr val="tx1"/>
                </a:solidFill>
              </a:rPr>
              <a:t> </a:t>
            </a:r>
            <a:r>
              <a:rPr lang="en-US" sz="3200" dirty="0">
                <a:solidFill>
                  <a:schemeClr val="tx1"/>
                </a:solidFill>
              </a:rPr>
              <a:t>Key Elements</a:t>
            </a:r>
          </a:p>
          <a:p>
            <a:pPr marL="342860" lvl="1" indent="-342860">
              <a:buFont typeface="Wingdings" pitchFamily="2" charset="2"/>
              <a:buChar char="ü"/>
            </a:pPr>
            <a:r>
              <a:rPr lang="en-US" sz="3200" dirty="0" smtClean="0">
                <a:solidFill>
                  <a:schemeClr val="tx1"/>
                </a:solidFill>
              </a:rPr>
              <a:t>The </a:t>
            </a:r>
            <a:r>
              <a:rPr lang="en-US" altLang="ja-JP" sz="3200" dirty="0" smtClean="0">
                <a:solidFill>
                  <a:schemeClr val="tx1"/>
                </a:solidFill>
              </a:rPr>
              <a:t>Rubric </a:t>
            </a:r>
            <a:r>
              <a:rPr lang="en-US" altLang="ja-JP" sz="3200" dirty="0">
                <a:solidFill>
                  <a:schemeClr val="tx1"/>
                </a:solidFill>
              </a:rPr>
              <a:t>of Effective Teaching</a:t>
            </a:r>
          </a:p>
          <a:p>
            <a:pPr marL="342860" lvl="1" indent="-342860">
              <a:buFont typeface="Wingdings" pitchFamily="2" charset="2"/>
              <a:buChar char="ü"/>
            </a:pPr>
            <a:r>
              <a:rPr lang="en-US" sz="3200" dirty="0">
                <a:solidFill>
                  <a:schemeClr val="tx1"/>
                </a:solidFill>
              </a:rPr>
              <a:t>Educator Plans &amp; Ratings </a:t>
            </a:r>
          </a:p>
          <a:p>
            <a:pPr marL="342860" lvl="1" indent="-342860">
              <a:buFont typeface="Wingdings" pitchFamily="2" charset="2"/>
              <a:buChar char="ü"/>
            </a:pPr>
            <a:r>
              <a:rPr lang="en-US" sz="3200" b="1" dirty="0" smtClean="0">
                <a:solidFill>
                  <a:schemeClr val="folHlink"/>
                </a:solidFill>
              </a:rPr>
              <a:t>The 5-Step Cycle: Self-Assessment</a:t>
            </a:r>
            <a:endParaRPr lang="en-US" sz="3200" dirty="0"/>
          </a:p>
          <a:p>
            <a:pPr marL="342860" lvl="1" indent="-342860">
              <a:buFont typeface="Wingdings" pitchFamily="2" charset="2"/>
              <a:buChar char="ü"/>
            </a:pPr>
            <a:r>
              <a:rPr lang="en-US" sz="3200" dirty="0" smtClean="0">
                <a:solidFill>
                  <a:schemeClr val="tx1"/>
                </a:solidFill>
              </a:rPr>
              <a:t>The </a:t>
            </a:r>
            <a:r>
              <a:rPr lang="en-US" sz="3200" dirty="0">
                <a:solidFill>
                  <a:schemeClr val="tx1"/>
                </a:solidFill>
              </a:rPr>
              <a:t>5-Step Cycle: Proposing Goals</a:t>
            </a:r>
          </a:p>
          <a:p>
            <a:pPr marL="342860" indent="-342860">
              <a:buFont typeface="Wingdings" pitchFamily="2" charset="2"/>
              <a:buChar char="ü"/>
            </a:pPr>
            <a:r>
              <a:rPr lang="en-US" sz="3200" b="0" dirty="0">
                <a:solidFill>
                  <a:schemeClr val="tx1"/>
                </a:solidFill>
              </a:rPr>
              <a:t>Next Steps</a:t>
            </a:r>
          </a:p>
          <a:p>
            <a:pPr marL="342860" indent="-342860">
              <a:buFont typeface="Wingdings" pitchFamily="2" charset="2"/>
              <a:buChar char="ü"/>
            </a:pPr>
            <a:endParaRPr lang="en-US" sz="3200" b="0" dirty="0">
              <a:solidFill>
                <a:schemeClr val="tx1"/>
              </a:solidFill>
            </a:endParaRPr>
          </a:p>
        </p:txBody>
      </p:sp>
      <p:pic>
        <p:nvPicPr>
          <p:cNvPr id="983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5" y="4972337"/>
            <a:ext cx="29606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4357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ln>
            <a:miter lim="800000"/>
            <a:headEnd/>
            <a:tailEnd/>
          </a:ln>
        </p:spPr>
        <p:txBody>
          <a:bodyPr/>
          <a:lstStyle/>
          <a:p>
            <a:r>
              <a:rPr smtClean="0"/>
              <a:t>Understanding Self-Assessment</a:t>
            </a:r>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199079104"/>
              </p:ext>
            </p:extLst>
          </p:nvPr>
        </p:nvGraphicFramePr>
        <p:xfrm>
          <a:off x="603253" y="1585913"/>
          <a:ext cx="8174039"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557" name="Oval 5"/>
          <p:cNvSpPr>
            <a:spLocks noChangeArrowheads="1"/>
          </p:cNvSpPr>
          <p:nvPr/>
        </p:nvSpPr>
        <p:spPr bwMode="auto">
          <a:xfrm>
            <a:off x="3198816" y="1517651"/>
            <a:ext cx="2860675" cy="1298575"/>
          </a:xfrm>
          <a:prstGeom prst="ellipse">
            <a:avLst/>
          </a:prstGeom>
          <a:solidFill>
            <a:srgbClr val="7030A0">
              <a:alpha val="0"/>
            </a:srgbClr>
          </a:solidFill>
          <a:ln w="44450">
            <a:solidFill>
              <a:schemeClr val="folHlink"/>
            </a:solidFill>
            <a:round/>
            <a:headEnd/>
            <a:tailEnd/>
          </a:ln>
          <a:effectLst/>
        </p:spPr>
        <p:txBody>
          <a:bodyPr wrap="none" lIns="91429" tIns="45714" rIns="91429" bIns="45714" anchor="ctr"/>
          <a:lstStyle/>
          <a:p>
            <a:endParaRPr lang="en-US"/>
          </a:p>
        </p:txBody>
      </p:sp>
      <p:sp>
        <p:nvSpPr>
          <p:cNvPr id="2" name="Cloud Callout 1"/>
          <p:cNvSpPr/>
          <p:nvPr/>
        </p:nvSpPr>
        <p:spPr bwMode="auto">
          <a:xfrm>
            <a:off x="6288091" y="971552"/>
            <a:ext cx="2627312" cy="1966912"/>
          </a:xfrm>
          <a:prstGeom prst="cloudCallout">
            <a:avLst>
              <a:gd name="adj1" fmla="val -56960"/>
              <a:gd name="adj2" fmla="val 14032"/>
            </a:avLst>
          </a:prstGeom>
          <a:solidFill>
            <a:srgbClr val="7030A0"/>
          </a:solidFill>
          <a:ln w="6350" algn="ctr">
            <a:solidFill>
              <a:srgbClr val="334B9C"/>
            </a:solidFill>
            <a:round/>
            <a:headEnd/>
            <a:tailEnd/>
          </a:ln>
        </p:spPr>
        <p:txBody>
          <a:bodyPr lIns="91429" tIns="45714" rIns="91429" bIns="45714" rtlCol="0" anchor="ctr"/>
          <a:lstStyle/>
          <a:p>
            <a:pPr algn="ctr" defTabSz="914293"/>
            <a:r>
              <a:rPr lang="en-US" dirty="0" smtClean="0">
                <a:solidFill>
                  <a:schemeClr val="bg1"/>
                </a:solidFill>
              </a:rPr>
              <a:t>What are my strengths and areas for development?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animEffect transition="in" filter="blinds(horizontal)">
                                      <p:cBhvr>
                                        <p:cTn id="7" dur="500"/>
                                        <p:tgtEl>
                                          <p:spTgt spid="2355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ln>
            <a:miter lim="800000"/>
            <a:headEnd/>
            <a:tailEnd/>
          </a:ln>
        </p:spPr>
        <p:txBody>
          <a:bodyPr/>
          <a:lstStyle/>
          <a:p>
            <a:r>
              <a:rPr smtClean="0"/>
              <a:t>Activity 2: Self-Assessment Activity</a:t>
            </a:r>
          </a:p>
        </p:txBody>
      </p:sp>
      <p:sp>
        <p:nvSpPr>
          <p:cNvPr id="24579" name="Content Placeholder 2"/>
          <p:cNvSpPr>
            <a:spLocks noGrp="1"/>
          </p:cNvSpPr>
          <p:nvPr>
            <p:ph idx="1"/>
          </p:nvPr>
        </p:nvSpPr>
        <p:spPr>
          <a:xfrm>
            <a:off x="509590" y="1379538"/>
            <a:ext cx="8267700" cy="5211762"/>
          </a:xfrm>
        </p:spPr>
        <p:txBody>
          <a:bodyPr/>
          <a:lstStyle/>
          <a:p>
            <a:pPr marL="457146" indent="-457146">
              <a:buFont typeface="Century Gothic" pitchFamily="34" charset="0"/>
              <a:buAutoNum type="arabicPeriod"/>
            </a:pPr>
            <a:r>
              <a:rPr lang="en-US" dirty="0" smtClean="0"/>
              <a:t>Review </a:t>
            </a:r>
            <a:r>
              <a:rPr lang="en-US" dirty="0"/>
              <a:t>the recent school data </a:t>
            </a:r>
            <a:endParaRPr lang="en-US" dirty="0" smtClean="0"/>
          </a:p>
          <a:p>
            <a:pPr marL="457146" indent="-457146">
              <a:buFont typeface="Century Gothic" pitchFamily="34" charset="0"/>
              <a:buAutoNum type="arabicPeriod"/>
            </a:pPr>
            <a:r>
              <a:rPr lang="en-US" dirty="0" smtClean="0"/>
              <a:t>Read through the school priority elements. Reflect on your own practice in the classroom as you read. </a:t>
            </a:r>
          </a:p>
          <a:p>
            <a:pPr marL="457146" indent="-457146">
              <a:buFont typeface="Century Gothic" pitchFamily="34" charset="0"/>
              <a:buAutoNum type="arabicPeriod"/>
            </a:pPr>
            <a:r>
              <a:rPr lang="en-US" dirty="0" smtClean="0"/>
              <a:t>Ask yourself: </a:t>
            </a:r>
          </a:p>
          <a:p>
            <a:pPr marL="569846" lvl="1" indent="-457146"/>
            <a:r>
              <a:rPr lang="en-US" dirty="0" smtClean="0"/>
              <a:t>How does my own practice reflect the expectations in these elements?</a:t>
            </a:r>
          </a:p>
          <a:p>
            <a:pPr marL="569846" lvl="1" indent="-457146"/>
            <a:r>
              <a:rPr lang="en-US" dirty="0" smtClean="0"/>
              <a:t>How would I rate my own performance on each element?</a:t>
            </a:r>
          </a:p>
          <a:p>
            <a:pPr marL="569846" lvl="1" indent="-457146"/>
            <a:r>
              <a:rPr lang="en-US" dirty="0" smtClean="0"/>
              <a:t>What evidence would I cite to back these ratings up?  </a:t>
            </a:r>
          </a:p>
          <a:p>
            <a:pPr marL="457146" indent="-457146">
              <a:buFont typeface="Century Gothic" pitchFamily="34" charset="0"/>
              <a:buAutoNum type="arabicPeriod"/>
            </a:pPr>
            <a:r>
              <a:rPr lang="en-US" dirty="0" smtClean="0"/>
              <a:t>On a piece of paper, record the evidence that you would cite for your performance on each element.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bwMode="auto">
          <a:ln>
            <a:miter lim="800000"/>
            <a:headEnd/>
            <a:tailEnd/>
          </a:ln>
        </p:spPr>
        <p:txBody>
          <a:bodyPr/>
          <a:lstStyle/>
          <a:p>
            <a:pPr indent="0"/>
            <a:r>
              <a:rPr lang="en-US" sz="3400" dirty="0" smtClean="0"/>
              <a:t>Looking back and looking forward…</a:t>
            </a:r>
            <a:endParaRPr sz="3400" dirty="0"/>
          </a:p>
        </p:txBody>
      </p:sp>
      <p:sp>
        <p:nvSpPr>
          <p:cNvPr id="79875" name="Content Placeholder 2"/>
          <p:cNvSpPr>
            <a:spLocks noGrp="1"/>
          </p:cNvSpPr>
          <p:nvPr>
            <p:ph idx="4294967295"/>
          </p:nvPr>
        </p:nvSpPr>
        <p:spPr>
          <a:xfrm>
            <a:off x="603253" y="1585913"/>
            <a:ext cx="8174039" cy="4838700"/>
          </a:xfrm>
        </p:spPr>
        <p:txBody>
          <a:bodyPr/>
          <a:lstStyle/>
          <a:p>
            <a:pPr marL="0" indent="0">
              <a:spcAft>
                <a:spcPts val="0"/>
              </a:spcAft>
              <a:buNone/>
            </a:pPr>
            <a:r>
              <a:rPr lang="en-US" sz="2400" dirty="0" smtClean="0"/>
              <a:t>Looking back…</a:t>
            </a:r>
          </a:p>
          <a:p>
            <a:pPr marL="0" indent="0">
              <a:spcAft>
                <a:spcPts val="0"/>
              </a:spcAft>
              <a:buNone/>
            </a:pPr>
            <a:endParaRPr lang="en-US" sz="1200" dirty="0" smtClean="0"/>
          </a:p>
          <a:p>
            <a:pPr>
              <a:spcAft>
                <a:spcPts val="0"/>
              </a:spcAft>
            </a:pPr>
            <a:r>
              <a:rPr lang="en-US" sz="2400" dirty="0" smtClean="0"/>
              <a:t>What has your experience with the previous evaluation process been like?</a:t>
            </a:r>
          </a:p>
          <a:p>
            <a:pPr marL="0" indent="0">
              <a:spcAft>
                <a:spcPts val="0"/>
              </a:spcAft>
              <a:buNone/>
            </a:pPr>
            <a:endParaRPr lang="en-US" sz="2400" dirty="0" smtClean="0"/>
          </a:p>
          <a:p>
            <a:pPr marL="0" indent="0">
              <a:spcAft>
                <a:spcPts val="0"/>
              </a:spcAft>
              <a:buNone/>
            </a:pPr>
            <a:r>
              <a:rPr lang="en-US" sz="2400" dirty="0" smtClean="0"/>
              <a:t>Looking forward…</a:t>
            </a:r>
          </a:p>
          <a:p>
            <a:pPr marL="0" indent="0">
              <a:spcAft>
                <a:spcPts val="0"/>
              </a:spcAft>
              <a:buNone/>
            </a:pPr>
            <a:endParaRPr lang="en-US" sz="1200" dirty="0" smtClean="0"/>
          </a:p>
          <a:p>
            <a:pPr>
              <a:spcAft>
                <a:spcPts val="600"/>
              </a:spcAft>
            </a:pPr>
            <a:r>
              <a:rPr lang="en-US" sz="2400" dirty="0" smtClean="0"/>
              <a:t>What have you heard about the new educator evaluation system?</a:t>
            </a:r>
          </a:p>
          <a:p>
            <a:pPr>
              <a:spcAft>
                <a:spcPts val="600"/>
              </a:spcAft>
            </a:pPr>
            <a:r>
              <a:rPr lang="en-US" sz="2400" dirty="0" smtClean="0"/>
              <a:t>What do you want to know?</a:t>
            </a:r>
            <a:endParaRPr lang="en-US" sz="2400" dirty="0"/>
          </a:p>
          <a:p>
            <a:pPr>
              <a:spcAft>
                <a:spcPts val="600"/>
              </a:spcAft>
            </a:pPr>
            <a:r>
              <a:rPr lang="en-US" sz="2400" dirty="0" smtClean="0"/>
              <a:t>What </a:t>
            </a:r>
            <a:r>
              <a:rPr lang="en-US" sz="2400" dirty="0"/>
              <a:t>are your </a:t>
            </a:r>
            <a:r>
              <a:rPr lang="en-US" sz="2400" dirty="0" smtClean="0"/>
              <a:t>hopes and fears </a:t>
            </a:r>
            <a:r>
              <a:rPr lang="en-US" sz="2400" dirty="0"/>
              <a:t>for </a:t>
            </a:r>
            <a:r>
              <a:rPr lang="en-US" sz="2400" dirty="0" smtClean="0"/>
              <a:t>this new process</a:t>
            </a:r>
            <a:r>
              <a:rPr lang="en-US" sz="2400" dirty="0"/>
              <a:t>?</a:t>
            </a:r>
          </a:p>
          <a:p>
            <a:pPr marL="0" indent="0">
              <a:spcAft>
                <a:spcPts val="0"/>
              </a:spcAft>
              <a:buNone/>
            </a:pP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ln>
            <a:miter lim="800000"/>
            <a:headEnd/>
            <a:tailEnd/>
          </a:ln>
        </p:spPr>
        <p:txBody>
          <a:bodyPr/>
          <a:lstStyle/>
          <a:p>
            <a:r>
              <a:rPr dirty="0" smtClean="0"/>
              <a:t>Activity 2: Self-Assessment</a:t>
            </a:r>
          </a:p>
        </p:txBody>
      </p:sp>
      <p:sp>
        <p:nvSpPr>
          <p:cNvPr id="22531" name="Content Placeholder 2"/>
          <p:cNvSpPr>
            <a:spLocks noGrp="1"/>
          </p:cNvSpPr>
          <p:nvPr>
            <p:ph idx="1"/>
          </p:nvPr>
        </p:nvSpPr>
        <p:spPr>
          <a:xfrm>
            <a:off x="449264" y="1431929"/>
            <a:ext cx="7818437" cy="5287963"/>
          </a:xfrm>
        </p:spPr>
        <p:txBody>
          <a:bodyPr/>
          <a:lstStyle/>
          <a:p>
            <a:pPr marL="457146" indent="-457146">
              <a:spcAft>
                <a:spcPts val="600"/>
              </a:spcAft>
              <a:buNone/>
            </a:pPr>
            <a:r>
              <a:rPr lang="en-US" sz="2000" dirty="0" smtClean="0"/>
              <a:t> </a:t>
            </a:r>
            <a:endParaRPr lang="en-US" sz="2000" dirty="0"/>
          </a:p>
          <a:p>
            <a:pPr marL="457146" indent="-457146">
              <a:spcAft>
                <a:spcPts val="600"/>
              </a:spcAft>
              <a:buNone/>
            </a:pPr>
            <a:endParaRPr lang="en-US" sz="1800" dirty="0"/>
          </a:p>
          <a:p>
            <a:pPr marL="457146" indent="-457146">
              <a:spcAft>
                <a:spcPts val="600"/>
              </a:spcAft>
              <a:buNone/>
            </a:pPr>
            <a:endParaRPr lang="en-US" sz="1800" dirty="0"/>
          </a:p>
          <a:p>
            <a:pPr marL="457146" indent="-457146">
              <a:buNone/>
            </a:pPr>
            <a:endParaRPr lang="en-US" sz="2000" dirty="0"/>
          </a:p>
          <a:p>
            <a:pPr marL="457146" indent="-457146">
              <a:buNone/>
            </a:pPr>
            <a:endParaRPr lang="en-US" sz="2000" dirty="0"/>
          </a:p>
          <a:p>
            <a:pPr marL="457146" indent="-457146">
              <a:buFont typeface="Arial" charset="0"/>
              <a:buChar char="•"/>
            </a:pPr>
            <a:endParaRPr lang="en-US"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1528763"/>
            <a:ext cx="90678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96072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a:spLocks noGrp="1"/>
          </p:cNvSpPr>
          <p:nvPr>
            <p:ph type="title" idx="4294967295"/>
          </p:nvPr>
        </p:nvSpPr>
        <p:spPr bwMode="auto">
          <a:ln>
            <a:miter lim="800000"/>
            <a:headEnd/>
            <a:tailEnd/>
          </a:ln>
        </p:spPr>
        <p:txBody>
          <a:bodyPr/>
          <a:lstStyle/>
          <a:p>
            <a:pPr indent="0"/>
            <a:r>
              <a:rPr smtClean="0"/>
              <a:t>Today’s Agenda</a:t>
            </a:r>
          </a:p>
        </p:txBody>
      </p:sp>
      <p:sp>
        <p:nvSpPr>
          <p:cNvPr id="98307" name="Content Placeholder 2"/>
          <p:cNvSpPr>
            <a:spLocks noGrp="1"/>
          </p:cNvSpPr>
          <p:nvPr>
            <p:ph idx="4294967295"/>
          </p:nvPr>
        </p:nvSpPr>
        <p:spPr>
          <a:xfrm>
            <a:off x="603253" y="1389066"/>
            <a:ext cx="8174039" cy="5352928"/>
          </a:xfrm>
        </p:spPr>
        <p:txBody>
          <a:bodyPr/>
          <a:lstStyle/>
          <a:p>
            <a:pPr>
              <a:buFont typeface="Wingdings" pitchFamily="2" charset="2"/>
              <a:buChar char="ü"/>
            </a:pPr>
            <a:r>
              <a:rPr lang="en-US" sz="3200" b="0" dirty="0" smtClean="0">
                <a:solidFill>
                  <a:schemeClr val="tx1"/>
                </a:solidFill>
              </a:rPr>
              <a:t>Welcome </a:t>
            </a:r>
            <a:r>
              <a:rPr lang="en-US" sz="3200" b="0" dirty="0">
                <a:solidFill>
                  <a:schemeClr val="tx1"/>
                </a:solidFill>
              </a:rPr>
              <a:t>&amp; Building Context</a:t>
            </a:r>
          </a:p>
          <a:p>
            <a:pPr marL="342860" lvl="1" indent="-342860">
              <a:buFont typeface="Wingdings" pitchFamily="2" charset="2"/>
              <a:buChar char="ü"/>
            </a:pPr>
            <a:r>
              <a:rPr lang="en-US" sz="3200" dirty="0">
                <a:solidFill>
                  <a:schemeClr val="tx1"/>
                </a:solidFill>
              </a:rPr>
              <a:t>Overview &amp;</a:t>
            </a:r>
            <a:r>
              <a:rPr lang="en-US" sz="3200" dirty="0" smtClean="0">
                <a:solidFill>
                  <a:schemeClr val="tx1"/>
                </a:solidFill>
              </a:rPr>
              <a:t> </a:t>
            </a:r>
            <a:r>
              <a:rPr lang="en-US" sz="3200" dirty="0">
                <a:solidFill>
                  <a:schemeClr val="tx1"/>
                </a:solidFill>
              </a:rPr>
              <a:t>Key Elements</a:t>
            </a:r>
          </a:p>
          <a:p>
            <a:pPr marL="342860" lvl="1" indent="-342860">
              <a:buFont typeface="Wingdings" pitchFamily="2" charset="2"/>
              <a:buChar char="ü"/>
            </a:pPr>
            <a:r>
              <a:rPr lang="en-US" sz="3200" dirty="0" smtClean="0">
                <a:solidFill>
                  <a:schemeClr val="tx1"/>
                </a:solidFill>
              </a:rPr>
              <a:t>The </a:t>
            </a:r>
            <a:r>
              <a:rPr lang="en-US" altLang="ja-JP" sz="3200" dirty="0" smtClean="0">
                <a:solidFill>
                  <a:schemeClr val="tx1"/>
                </a:solidFill>
              </a:rPr>
              <a:t>Rubric </a:t>
            </a:r>
            <a:r>
              <a:rPr lang="en-US" altLang="ja-JP" sz="3200" dirty="0">
                <a:solidFill>
                  <a:schemeClr val="tx1"/>
                </a:solidFill>
              </a:rPr>
              <a:t>of Effective Teaching</a:t>
            </a:r>
          </a:p>
          <a:p>
            <a:pPr marL="342860" lvl="1" indent="-342860">
              <a:buFont typeface="Wingdings" pitchFamily="2" charset="2"/>
              <a:buChar char="ü"/>
            </a:pPr>
            <a:r>
              <a:rPr lang="en-US" sz="3200" dirty="0">
                <a:solidFill>
                  <a:schemeClr val="tx1"/>
                </a:solidFill>
              </a:rPr>
              <a:t>Educator Plans &amp; </a:t>
            </a:r>
            <a:r>
              <a:rPr lang="en-US" sz="3200" dirty="0" smtClean="0">
                <a:solidFill>
                  <a:schemeClr val="tx1"/>
                </a:solidFill>
              </a:rPr>
              <a:t>Ratings </a:t>
            </a:r>
          </a:p>
          <a:p>
            <a:pPr marL="342860" lvl="1" indent="-342860">
              <a:buFont typeface="Wingdings" pitchFamily="2" charset="2"/>
              <a:buChar char="ü"/>
            </a:pPr>
            <a:r>
              <a:rPr lang="en-US" sz="3200" dirty="0">
                <a:solidFill>
                  <a:schemeClr val="tx1"/>
                </a:solidFill>
              </a:rPr>
              <a:t>The 5-Step Cycle: </a:t>
            </a:r>
            <a:r>
              <a:rPr lang="en-US" sz="3200" dirty="0" smtClean="0">
                <a:solidFill>
                  <a:schemeClr val="tx1"/>
                </a:solidFill>
              </a:rPr>
              <a:t>Self-Assessment</a:t>
            </a:r>
          </a:p>
          <a:p>
            <a:pPr marL="342860" lvl="1" indent="-342860">
              <a:buFont typeface="Wingdings" pitchFamily="2" charset="2"/>
              <a:buChar char="ü"/>
            </a:pPr>
            <a:r>
              <a:rPr lang="en-US" sz="3200" b="1" dirty="0" smtClean="0">
                <a:solidFill>
                  <a:schemeClr val="folHlink"/>
                </a:solidFill>
              </a:rPr>
              <a:t>The 5-Step Cycle: Proposing Goals</a:t>
            </a:r>
            <a:endParaRPr lang="en-US" sz="3200" dirty="0"/>
          </a:p>
          <a:p>
            <a:pPr marL="342860" indent="-342860">
              <a:buFont typeface="Wingdings" pitchFamily="2" charset="2"/>
              <a:buChar char="ü"/>
            </a:pPr>
            <a:r>
              <a:rPr lang="en-US" sz="3200" b="0" dirty="0" smtClean="0">
                <a:solidFill>
                  <a:schemeClr val="tx1"/>
                </a:solidFill>
              </a:rPr>
              <a:t>Next </a:t>
            </a:r>
            <a:r>
              <a:rPr lang="en-US" sz="3200" b="0" dirty="0">
                <a:solidFill>
                  <a:schemeClr val="tx1"/>
                </a:solidFill>
              </a:rPr>
              <a:t>Steps</a:t>
            </a:r>
          </a:p>
          <a:p>
            <a:pPr marL="342860" indent="-342860">
              <a:buFont typeface="Wingdings" pitchFamily="2" charset="2"/>
              <a:buChar char="ü"/>
            </a:pPr>
            <a:endParaRPr lang="en-US" sz="3200" b="0" dirty="0">
              <a:solidFill>
                <a:schemeClr val="tx1"/>
              </a:solidFill>
            </a:endParaRPr>
          </a:p>
        </p:txBody>
      </p:sp>
      <p:pic>
        <p:nvPicPr>
          <p:cNvPr id="983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4565" y="4972337"/>
            <a:ext cx="29606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6935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ln>
            <a:miter lim="800000"/>
            <a:headEnd/>
            <a:tailEnd/>
          </a:ln>
        </p:spPr>
        <p:txBody>
          <a:bodyPr/>
          <a:lstStyle/>
          <a:p>
            <a:r>
              <a:rPr smtClean="0"/>
              <a:t>Understanding Goal Setting</a:t>
            </a: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3034270185"/>
              </p:ext>
            </p:extLst>
          </p:nvPr>
        </p:nvGraphicFramePr>
        <p:xfrm>
          <a:off x="603253" y="1585913"/>
          <a:ext cx="8174039" cy="4838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6" name="Oval 6"/>
          <p:cNvSpPr>
            <a:spLocks noChangeArrowheads="1"/>
          </p:cNvSpPr>
          <p:nvPr/>
        </p:nvSpPr>
        <p:spPr bwMode="auto">
          <a:xfrm>
            <a:off x="5540379" y="3000376"/>
            <a:ext cx="2284413" cy="1298575"/>
          </a:xfrm>
          <a:prstGeom prst="ellipse">
            <a:avLst/>
          </a:prstGeom>
          <a:solidFill>
            <a:schemeClr val="accent1">
              <a:alpha val="0"/>
            </a:schemeClr>
          </a:solidFill>
          <a:ln w="44450">
            <a:solidFill>
              <a:srgbClr val="0070C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endParaRPr lang="en-US"/>
          </a:p>
        </p:txBody>
      </p:sp>
      <p:sp>
        <p:nvSpPr>
          <p:cNvPr id="7" name="Cloud Callout 6"/>
          <p:cNvSpPr/>
          <p:nvPr/>
        </p:nvSpPr>
        <p:spPr bwMode="auto">
          <a:xfrm>
            <a:off x="6324603" y="223841"/>
            <a:ext cx="2627312" cy="1966912"/>
          </a:xfrm>
          <a:prstGeom prst="cloudCallout">
            <a:avLst>
              <a:gd name="adj1" fmla="val -12730"/>
              <a:gd name="adj2" fmla="val 93451"/>
            </a:avLst>
          </a:prstGeom>
          <a:solidFill>
            <a:srgbClr val="0070C0"/>
          </a:solidFill>
          <a:ln w="6350" algn="ctr">
            <a:solidFill>
              <a:srgbClr val="334B9C"/>
            </a:solidFill>
            <a:round/>
            <a:headEnd/>
            <a:tailEnd/>
          </a:ln>
        </p:spPr>
        <p:txBody>
          <a:bodyPr lIns="91429" tIns="45714" rIns="91429" bIns="45714" rtlCol="0" anchor="ctr"/>
          <a:lstStyle/>
          <a:p>
            <a:pPr algn="ctr" defTabSz="914293"/>
            <a:r>
              <a:rPr lang="en-US" dirty="0" smtClean="0">
                <a:solidFill>
                  <a:schemeClr val="bg1"/>
                </a:solidFill>
              </a:rPr>
              <a:t>Where do I need to grow this year?  Where do I want my students to grow this year?</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6"/>
                                        </p:tgtEl>
                                        <p:attrNameLst>
                                          <p:attrName>style.visibility</p:attrName>
                                        </p:attrNameLst>
                                      </p:cBhvr>
                                      <p:to>
                                        <p:strVal val="visible"/>
                                      </p:to>
                                    </p:set>
                                    <p:animEffect transition="in" filter="blinds(horizontal)">
                                      <p:cBhvr>
                                        <p:cTn id="7" dur="500"/>
                                        <p:tgtEl>
                                          <p:spTgt spid="2560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nimBg="1"/>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Ratings</a:t>
            </a:r>
            <a:endParaRPr lang="en-US" dirty="0"/>
          </a:p>
        </p:txBody>
      </p:sp>
      <p:sp>
        <p:nvSpPr>
          <p:cNvPr id="3" name="Content Placeholder 2"/>
          <p:cNvSpPr>
            <a:spLocks noGrp="1"/>
          </p:cNvSpPr>
          <p:nvPr>
            <p:ph idx="1"/>
          </p:nvPr>
        </p:nvSpPr>
        <p:spPr>
          <a:xfrm>
            <a:off x="163773" y="1374716"/>
            <a:ext cx="8871045" cy="4838700"/>
          </a:xfrm>
        </p:spPr>
        <p:txBody>
          <a:bodyPr/>
          <a:lstStyle/>
          <a:p>
            <a:pPr marL="0" indent="0">
              <a:buNone/>
            </a:pPr>
            <a:endParaRPr lang="en-US" dirty="0" smtClean="0"/>
          </a:p>
          <a:p>
            <a:pPr marL="0" indent="0">
              <a:buNone/>
            </a:pPr>
            <a:endParaRPr lang="en-US" dirty="0" smtClean="0"/>
          </a:p>
          <a:p>
            <a:pPr marL="0" indent="0">
              <a:buNone/>
            </a:pPr>
            <a:r>
              <a:rPr lang="en-US" dirty="0" smtClean="0"/>
              <a:t>Progress on 		Ratings on			   </a:t>
            </a:r>
            <a:r>
              <a:rPr lang="en-US" dirty="0" err="1" smtClean="0">
                <a:solidFill>
                  <a:srgbClr val="FF0000"/>
                </a:solidFill>
              </a:rPr>
              <a:t>Overalll</a:t>
            </a:r>
            <a:endParaRPr lang="en-US" dirty="0" smtClean="0">
              <a:solidFill>
                <a:srgbClr val="FF0000"/>
              </a:solidFill>
            </a:endParaRPr>
          </a:p>
          <a:p>
            <a:pPr marL="0" indent="0">
              <a:buNone/>
            </a:pPr>
            <a:r>
              <a:rPr lang="en-US" dirty="0" smtClean="0"/>
              <a:t>(2) Goals      	(4) Standards		   </a:t>
            </a:r>
            <a:r>
              <a:rPr lang="en-US" dirty="0" smtClean="0">
                <a:solidFill>
                  <a:srgbClr val="FF0000"/>
                </a:solidFill>
              </a:rPr>
              <a:t>Rating</a:t>
            </a:r>
            <a:r>
              <a:rPr lang="en-US" dirty="0" smtClean="0"/>
              <a:t>		                   					        </a:t>
            </a:r>
            <a:endParaRPr lang="en-US" sz="2800" dirty="0" smtClean="0">
              <a:solidFill>
                <a:srgbClr val="FF0000"/>
              </a:solidFill>
            </a:endParaRPr>
          </a:p>
          <a:p>
            <a:pPr marL="0" indent="0">
              <a:buNone/>
            </a:pPr>
            <a:r>
              <a:rPr lang="en-US" dirty="0" smtClean="0"/>
              <a:t>							        </a:t>
            </a:r>
            <a:endParaRPr lang="en-US" sz="2800" dirty="0" smtClean="0">
              <a:solidFill>
                <a:srgbClr val="FF0000"/>
              </a:solidFill>
            </a:endParaRPr>
          </a:p>
          <a:p>
            <a:pPr marL="0" indent="0">
              <a:buNone/>
            </a:pP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a:t>	</a:t>
            </a:r>
            <a:r>
              <a:rPr lang="en-US" dirty="0" smtClean="0"/>
              <a:t>	</a:t>
            </a:r>
            <a:r>
              <a:rPr lang="en-US" dirty="0"/>
              <a:t> </a:t>
            </a:r>
            <a:r>
              <a:rPr lang="en-US" dirty="0" smtClean="0"/>
              <a:t>         </a:t>
            </a:r>
            <a:r>
              <a:rPr lang="en-US" sz="6000" dirty="0" smtClean="0">
                <a:solidFill>
                  <a:schemeClr val="accent2"/>
                </a:solidFill>
              </a:rPr>
              <a:t>  </a:t>
            </a:r>
            <a:endParaRPr lang="en-US" sz="6000" dirty="0">
              <a:solidFill>
                <a:schemeClr val="accent2"/>
              </a:solidFill>
            </a:endParaRPr>
          </a:p>
        </p:txBody>
      </p:sp>
      <p:sp>
        <p:nvSpPr>
          <p:cNvPr id="6" name="Plus 5"/>
          <p:cNvSpPr/>
          <p:nvPr/>
        </p:nvSpPr>
        <p:spPr bwMode="auto">
          <a:xfrm>
            <a:off x="2002808" y="4609530"/>
            <a:ext cx="716507" cy="709685"/>
          </a:xfrm>
          <a:prstGeom prst="mathPlus">
            <a:avLst/>
          </a:prstGeom>
          <a:solidFill>
            <a:schemeClr val="tx1"/>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7" name="Rectangle 6"/>
          <p:cNvSpPr/>
          <p:nvPr/>
        </p:nvSpPr>
        <p:spPr bwMode="auto">
          <a:xfrm>
            <a:off x="2859206" y="3821372"/>
            <a:ext cx="2818262" cy="2361063"/>
          </a:xfrm>
          <a:prstGeom prst="rect">
            <a:avLst/>
          </a:prstGeom>
          <a:solidFill>
            <a:srgbClr val="00B050"/>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8" name="TextBox 7"/>
          <p:cNvSpPr txBox="1"/>
          <p:nvPr/>
        </p:nvSpPr>
        <p:spPr>
          <a:xfrm>
            <a:off x="3084394" y="3903249"/>
            <a:ext cx="2347415" cy="2170005"/>
          </a:xfrm>
          <a:prstGeom prst="rect">
            <a:avLst/>
          </a:prstGeom>
          <a:solidFill>
            <a:schemeClr val="bg1"/>
          </a:solidFill>
        </p:spPr>
        <p:txBody>
          <a:bodyPr wrap="square" lIns="91440" rtlCol="0" anchor="ctr">
            <a:noAutofit/>
          </a:bodyPr>
          <a:lstStyle/>
          <a:p>
            <a:pPr algn="ctr">
              <a:spcAft>
                <a:spcPts val="600"/>
              </a:spcAft>
            </a:pPr>
            <a:endParaRPr lang="en-US" sz="2000" b="1" dirty="0">
              <a:solidFill>
                <a:srgbClr val="334B9C"/>
              </a:solidFill>
              <a:latin typeface="Century Gothic" pitchFamily="34" charset="0"/>
            </a:endParaRPr>
          </a:p>
          <a:p>
            <a:pPr marL="285750" indent="-285750">
              <a:spcAft>
                <a:spcPts val="600"/>
              </a:spcAft>
              <a:buFont typeface="Arial" pitchFamily="34" charset="0"/>
              <a:buChar char="•"/>
            </a:pPr>
            <a:r>
              <a:rPr lang="en-US" sz="1400" b="1" dirty="0" smtClean="0">
                <a:solidFill>
                  <a:srgbClr val="334B9C"/>
                </a:solidFill>
                <a:latin typeface="Century Gothic" pitchFamily="34" charset="0"/>
              </a:rPr>
              <a:t>Curriculum,  Planning and Assessment</a:t>
            </a:r>
          </a:p>
          <a:p>
            <a:pPr marL="285750" indent="-285750">
              <a:spcAft>
                <a:spcPts val="600"/>
              </a:spcAft>
              <a:buFont typeface="Arial" pitchFamily="34" charset="0"/>
              <a:buChar char="•"/>
            </a:pPr>
            <a:r>
              <a:rPr lang="en-US" sz="1400" b="1" dirty="0" smtClean="0">
                <a:solidFill>
                  <a:srgbClr val="334B9C"/>
                </a:solidFill>
                <a:latin typeface="Century Gothic" pitchFamily="34" charset="0"/>
              </a:rPr>
              <a:t>Teaching All Students</a:t>
            </a:r>
          </a:p>
          <a:p>
            <a:pPr marL="285750" indent="-285750">
              <a:spcAft>
                <a:spcPts val="600"/>
              </a:spcAft>
              <a:buFont typeface="Arial" pitchFamily="34" charset="0"/>
              <a:buChar char="•"/>
            </a:pPr>
            <a:r>
              <a:rPr lang="en-US" sz="1400" b="1" dirty="0" smtClean="0">
                <a:solidFill>
                  <a:srgbClr val="334B9C"/>
                </a:solidFill>
                <a:latin typeface="Century Gothic" pitchFamily="34" charset="0"/>
              </a:rPr>
              <a:t>Family &amp; Community    Engagement</a:t>
            </a:r>
          </a:p>
          <a:p>
            <a:pPr marL="285750" indent="-285750">
              <a:spcAft>
                <a:spcPts val="600"/>
              </a:spcAft>
              <a:buFont typeface="Arial" pitchFamily="34" charset="0"/>
              <a:buChar char="•"/>
            </a:pPr>
            <a:r>
              <a:rPr lang="en-US" sz="1400" b="1" dirty="0" smtClean="0">
                <a:solidFill>
                  <a:srgbClr val="334B9C"/>
                </a:solidFill>
                <a:latin typeface="Century Gothic" pitchFamily="34" charset="0"/>
              </a:rPr>
              <a:t>Professional Culture</a:t>
            </a:r>
          </a:p>
          <a:p>
            <a:pPr algn="ctr">
              <a:spcAft>
                <a:spcPts val="600"/>
              </a:spcAft>
            </a:pPr>
            <a:endParaRPr lang="en-US" sz="2400" b="1" dirty="0" smtClean="0">
              <a:solidFill>
                <a:srgbClr val="334B9C"/>
              </a:solidFill>
              <a:latin typeface="Century Gothic" pitchFamily="34" charset="0"/>
            </a:endParaRPr>
          </a:p>
        </p:txBody>
      </p:sp>
      <p:sp>
        <p:nvSpPr>
          <p:cNvPr id="9" name="Equal 8"/>
          <p:cNvSpPr/>
          <p:nvPr/>
        </p:nvSpPr>
        <p:spPr bwMode="auto">
          <a:xfrm>
            <a:off x="6015241" y="4510571"/>
            <a:ext cx="634621" cy="743810"/>
          </a:xfrm>
          <a:prstGeom prst="mathEqual">
            <a:avLst/>
          </a:prstGeom>
          <a:solidFill>
            <a:schemeClr val="tx1"/>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5" name="Rectangle 4"/>
          <p:cNvSpPr/>
          <p:nvPr/>
        </p:nvSpPr>
        <p:spPr bwMode="auto">
          <a:xfrm>
            <a:off x="6864824" y="3794066"/>
            <a:ext cx="2060812" cy="2388369"/>
          </a:xfrm>
          <a:prstGeom prst="rect">
            <a:avLst/>
          </a:prstGeom>
          <a:solidFill>
            <a:srgbClr val="CED6ED"/>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10" name="TextBox 9"/>
          <p:cNvSpPr txBox="1"/>
          <p:nvPr/>
        </p:nvSpPr>
        <p:spPr>
          <a:xfrm>
            <a:off x="6864824" y="3991968"/>
            <a:ext cx="2060811" cy="2176820"/>
          </a:xfrm>
          <a:prstGeom prst="rect">
            <a:avLst/>
          </a:prstGeom>
          <a:noFill/>
        </p:spPr>
        <p:txBody>
          <a:bodyPr wrap="square" lIns="91440" rtlCol="0" anchor="ctr">
            <a:noAutofit/>
          </a:bodyPr>
          <a:lstStyle/>
          <a:p>
            <a:pPr marL="285750" indent="-285750">
              <a:spcAft>
                <a:spcPts val="600"/>
              </a:spcAft>
              <a:buFont typeface="Arial" pitchFamily="34" charset="0"/>
              <a:buChar char="•"/>
            </a:pPr>
            <a:r>
              <a:rPr lang="en-US" sz="1800" b="1" dirty="0" smtClean="0">
                <a:solidFill>
                  <a:srgbClr val="334B9C"/>
                </a:solidFill>
                <a:latin typeface="Century Gothic" pitchFamily="34" charset="0"/>
              </a:rPr>
              <a:t>Exemplary</a:t>
            </a:r>
          </a:p>
          <a:p>
            <a:pPr marL="285750" indent="-285750">
              <a:spcAft>
                <a:spcPts val="600"/>
              </a:spcAft>
              <a:buFont typeface="Arial" pitchFamily="34" charset="0"/>
              <a:buChar char="•"/>
            </a:pPr>
            <a:r>
              <a:rPr lang="en-US" sz="1800" b="1" dirty="0" smtClean="0">
                <a:solidFill>
                  <a:srgbClr val="334B9C"/>
                </a:solidFill>
                <a:latin typeface="Century Gothic" pitchFamily="34" charset="0"/>
              </a:rPr>
              <a:t>Proficient</a:t>
            </a:r>
          </a:p>
          <a:p>
            <a:pPr marL="285750" indent="-285750">
              <a:spcAft>
                <a:spcPts val="600"/>
              </a:spcAft>
              <a:buFont typeface="Arial" pitchFamily="34" charset="0"/>
              <a:buChar char="•"/>
            </a:pPr>
            <a:r>
              <a:rPr lang="en-US" sz="1800" b="1" dirty="0" smtClean="0">
                <a:solidFill>
                  <a:srgbClr val="334B9C"/>
                </a:solidFill>
                <a:latin typeface="Century Gothic" pitchFamily="34" charset="0"/>
              </a:rPr>
              <a:t>Needs   Improvement</a:t>
            </a:r>
          </a:p>
          <a:p>
            <a:pPr marL="285750" indent="-285750">
              <a:spcAft>
                <a:spcPts val="600"/>
              </a:spcAft>
              <a:buFont typeface="Arial" pitchFamily="34" charset="0"/>
              <a:buChar char="•"/>
            </a:pPr>
            <a:r>
              <a:rPr lang="en-US" sz="1800" b="1" dirty="0" smtClean="0">
                <a:solidFill>
                  <a:srgbClr val="334B9C"/>
                </a:solidFill>
                <a:latin typeface="Century Gothic" pitchFamily="34" charset="0"/>
              </a:rPr>
              <a:t>Unsatisfactory</a:t>
            </a:r>
          </a:p>
          <a:p>
            <a:pPr>
              <a:spcAft>
                <a:spcPts val="600"/>
              </a:spcAft>
            </a:pPr>
            <a:endParaRPr lang="en-US" b="1" dirty="0" smtClean="0">
              <a:solidFill>
                <a:srgbClr val="334B9C"/>
              </a:solidFill>
              <a:latin typeface="Century Gothic" pitchFamily="34" charset="0"/>
            </a:endParaRPr>
          </a:p>
        </p:txBody>
      </p:sp>
      <p:sp>
        <p:nvSpPr>
          <p:cNvPr id="11" name="Rectangle 10"/>
          <p:cNvSpPr/>
          <p:nvPr/>
        </p:nvSpPr>
        <p:spPr bwMode="auto">
          <a:xfrm>
            <a:off x="163773" y="3916896"/>
            <a:ext cx="1699143" cy="2265539"/>
          </a:xfrm>
          <a:prstGeom prst="rect">
            <a:avLst/>
          </a:prstGeom>
          <a:solidFill>
            <a:schemeClr val="accent2">
              <a:lumMod val="60000"/>
              <a:lumOff val="40000"/>
            </a:schemeClr>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13" name="TextBox 12"/>
          <p:cNvSpPr txBox="1"/>
          <p:nvPr/>
        </p:nvSpPr>
        <p:spPr>
          <a:xfrm>
            <a:off x="272955" y="4275154"/>
            <a:ext cx="1323833" cy="1798100"/>
          </a:xfrm>
          <a:prstGeom prst="rect">
            <a:avLst/>
          </a:prstGeom>
          <a:noFill/>
        </p:spPr>
        <p:txBody>
          <a:bodyPr wrap="square" lIns="91440" rtlCol="0" anchor="ctr">
            <a:noAutofit/>
          </a:bodyPr>
          <a:lstStyle/>
          <a:p>
            <a:pPr algn="ctr">
              <a:spcAft>
                <a:spcPts val="600"/>
              </a:spcAft>
            </a:pPr>
            <a:endParaRPr lang="en-US" dirty="0" err="1" smtClean="0">
              <a:solidFill>
                <a:srgbClr val="334B9C"/>
              </a:solidFill>
              <a:latin typeface="Century Gothic" pitchFamily="34" charset="0"/>
            </a:endParaRPr>
          </a:p>
        </p:txBody>
      </p:sp>
      <p:sp>
        <p:nvSpPr>
          <p:cNvPr id="15" name="TextBox 14"/>
          <p:cNvSpPr txBox="1"/>
          <p:nvPr/>
        </p:nvSpPr>
        <p:spPr>
          <a:xfrm>
            <a:off x="272955" y="3991969"/>
            <a:ext cx="1433015" cy="1944808"/>
          </a:xfrm>
          <a:prstGeom prst="rect">
            <a:avLst/>
          </a:prstGeom>
          <a:noFill/>
        </p:spPr>
        <p:txBody>
          <a:bodyPr wrap="square" lIns="91440" rtlCol="0" anchor="ctr">
            <a:noAutofit/>
          </a:bodyPr>
          <a:lstStyle/>
          <a:p>
            <a:pPr algn="ctr">
              <a:spcAft>
                <a:spcPts val="600"/>
              </a:spcAft>
            </a:pPr>
            <a:r>
              <a:rPr lang="en-US" dirty="0" smtClean="0">
                <a:latin typeface="Century Gothic" pitchFamily="34" charset="0"/>
              </a:rPr>
              <a:t>Student Learning</a:t>
            </a:r>
          </a:p>
          <a:p>
            <a:pPr algn="ctr">
              <a:spcAft>
                <a:spcPts val="600"/>
              </a:spcAft>
            </a:pPr>
            <a:endParaRPr lang="en-US" dirty="0">
              <a:solidFill>
                <a:schemeClr val="bg1"/>
              </a:solidFill>
              <a:latin typeface="Century Gothic" pitchFamily="34" charset="0"/>
            </a:endParaRPr>
          </a:p>
          <a:p>
            <a:pPr algn="ctr">
              <a:spcAft>
                <a:spcPts val="600"/>
              </a:spcAft>
            </a:pPr>
            <a:r>
              <a:rPr lang="en-US" dirty="0" smtClean="0">
                <a:latin typeface="Century Gothic" pitchFamily="34" charset="0"/>
              </a:rPr>
              <a:t> Professional</a:t>
            </a:r>
          </a:p>
          <a:p>
            <a:pPr algn="ctr">
              <a:spcAft>
                <a:spcPts val="600"/>
              </a:spcAft>
            </a:pPr>
            <a:r>
              <a:rPr lang="en-US" dirty="0" smtClean="0">
                <a:latin typeface="Century Gothic" pitchFamily="34" charset="0"/>
              </a:rPr>
              <a:t>Practice</a:t>
            </a:r>
          </a:p>
        </p:txBody>
      </p:sp>
      <p:sp>
        <p:nvSpPr>
          <p:cNvPr id="16" name="5-Point Star 15"/>
          <p:cNvSpPr/>
          <p:nvPr/>
        </p:nvSpPr>
        <p:spPr bwMode="auto">
          <a:xfrm>
            <a:off x="163773" y="4152330"/>
            <a:ext cx="232012" cy="457200"/>
          </a:xfrm>
          <a:prstGeom prst="star5">
            <a:avLst/>
          </a:prstGeom>
          <a:solidFill>
            <a:srgbClr val="CED6ED"/>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17" name="5-Point Star 16"/>
          <p:cNvSpPr/>
          <p:nvPr/>
        </p:nvSpPr>
        <p:spPr bwMode="auto">
          <a:xfrm>
            <a:off x="163773" y="5001903"/>
            <a:ext cx="232012" cy="457200"/>
          </a:xfrm>
          <a:prstGeom prst="star5">
            <a:avLst/>
          </a:prstGeom>
          <a:solidFill>
            <a:srgbClr val="CED6ED"/>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Tree>
    <p:extLst>
      <p:ext uri="{BB962C8B-B14F-4D97-AF65-F5344CB8AC3E}">
        <p14:creationId xmlns:p14="http://schemas.microsoft.com/office/powerpoint/2010/main" val="2387903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txBox="1">
            <a:spLocks noGrp="1" noChangeArrowheads="1"/>
          </p:cNvSpPr>
          <p:nvPr/>
        </p:nvSpPr>
        <p:spPr bwMode="auto">
          <a:xfrm>
            <a:off x="3124200" y="6245225"/>
            <a:ext cx="2895600" cy="476250"/>
          </a:xfrm>
          <a:prstGeom prst="rect">
            <a:avLst/>
          </a:prstGeom>
          <a:noFill/>
          <a:ln w="9525">
            <a:noFill/>
            <a:miter lim="800000"/>
            <a:headEnd/>
            <a:tailEnd/>
          </a:ln>
        </p:spPr>
        <p:txBody>
          <a:bodyPr lIns="91429" tIns="45714" rIns="91429" bIns="45714"/>
          <a:lstStyle/>
          <a:p>
            <a:pPr algn="ctr">
              <a:defRPr/>
            </a:pPr>
            <a:endParaRPr lang="en-US" sz="1400">
              <a:effectLst>
                <a:outerShdw blurRad="38100" dist="38100" dir="2700000" algn="tl">
                  <a:srgbClr val="000000">
                    <a:alpha val="43137"/>
                  </a:srgbClr>
                </a:outerShdw>
              </a:effectLst>
            </a:endParaRPr>
          </a:p>
        </p:txBody>
      </p:sp>
      <p:sp>
        <p:nvSpPr>
          <p:cNvPr id="35843" name="Content Placeholder 2"/>
          <p:cNvSpPr>
            <a:spLocks noGrp="1"/>
          </p:cNvSpPr>
          <p:nvPr>
            <p:ph idx="4294967295"/>
          </p:nvPr>
        </p:nvSpPr>
        <p:spPr>
          <a:xfrm>
            <a:off x="750891" y="1646238"/>
            <a:ext cx="7978775" cy="4525962"/>
          </a:xfrm>
        </p:spPr>
        <p:txBody>
          <a:bodyPr lIns="91429" tIns="45714" rIns="91429" bIns="45714"/>
          <a:lstStyle/>
          <a:p>
            <a:pPr>
              <a:buFont typeface="Wingdings" charset="2"/>
              <a:buChar char="ü"/>
              <a:defRPr/>
            </a:pPr>
            <a:r>
              <a:rPr lang="en-US" sz="2400" dirty="0"/>
              <a:t>Rationale for goal-setting</a:t>
            </a:r>
          </a:p>
          <a:p>
            <a:pPr>
              <a:buFont typeface="Wingdings" charset="2"/>
              <a:buChar char="ü"/>
              <a:defRPr/>
            </a:pPr>
            <a:r>
              <a:rPr lang="en-US" sz="2400" dirty="0"/>
              <a:t>Based on the educator</a:t>
            </a:r>
            <a:r>
              <a:rPr lang="ja-JP" altLang="en-US" sz="2400" dirty="0"/>
              <a:t>’</a:t>
            </a:r>
            <a:r>
              <a:rPr lang="en-US" altLang="ja-JP" sz="2400" dirty="0"/>
              <a:t>s self-assessment</a:t>
            </a:r>
          </a:p>
          <a:p>
            <a:pPr lvl="1">
              <a:buFont typeface="Wingdings" charset="2"/>
              <a:buChar char="ü"/>
              <a:defRPr/>
            </a:pPr>
            <a:r>
              <a:rPr lang="en-US" sz="2400" i="1" dirty="0">
                <a:effectLst>
                  <a:outerShdw blurRad="38100" dist="38100" dir="2700000" algn="tl">
                    <a:srgbClr val="C0C0C0"/>
                  </a:outerShdw>
                </a:effectLst>
              </a:rPr>
              <a:t>At least:</a:t>
            </a:r>
          </a:p>
          <a:p>
            <a:pPr lvl="1">
              <a:buFont typeface="Wingdings" charset="2"/>
              <a:buChar char="q"/>
              <a:defRPr/>
            </a:pPr>
            <a:r>
              <a:rPr lang="en-US" sz="2000" dirty="0">
                <a:solidFill>
                  <a:schemeClr val="tx1"/>
                </a:solidFill>
              </a:rPr>
              <a:t>One goal for </a:t>
            </a:r>
            <a:r>
              <a:rPr lang="en-US" sz="2000" b="1" u="sng" dirty="0">
                <a:solidFill>
                  <a:schemeClr val="tx1"/>
                </a:solidFill>
              </a:rPr>
              <a:t>student learning</a:t>
            </a:r>
            <a:r>
              <a:rPr lang="en-US" sz="2000" dirty="0">
                <a:solidFill>
                  <a:schemeClr val="tx1"/>
                </a:solidFill>
              </a:rPr>
              <a:t>, growth and achievement, and</a:t>
            </a:r>
          </a:p>
          <a:p>
            <a:pPr lvl="1">
              <a:buFont typeface="Wingdings" charset="2"/>
              <a:buChar char="q"/>
              <a:defRPr/>
            </a:pPr>
            <a:r>
              <a:rPr lang="en-US" sz="2000" dirty="0">
                <a:solidFill>
                  <a:schemeClr val="tx1"/>
                </a:solidFill>
              </a:rPr>
              <a:t>One goal for </a:t>
            </a:r>
            <a:r>
              <a:rPr lang="en-US" sz="2000" b="1" u="sng" dirty="0">
                <a:solidFill>
                  <a:schemeClr val="tx1"/>
                </a:solidFill>
              </a:rPr>
              <a:t>professional practice</a:t>
            </a:r>
          </a:p>
          <a:p>
            <a:pPr>
              <a:buFont typeface="Wingdings" charset="2"/>
              <a:buChar char="ü"/>
              <a:defRPr/>
            </a:pPr>
            <a:r>
              <a:rPr lang="en-US" sz="2400" b="0" dirty="0"/>
              <a:t> Consider</a:t>
            </a:r>
            <a:r>
              <a:rPr lang="en-US" sz="2400" dirty="0"/>
              <a:t> team, grade, or department goals</a:t>
            </a:r>
          </a:p>
          <a:p>
            <a:pPr>
              <a:lnSpc>
                <a:spcPct val="50000"/>
              </a:lnSpc>
              <a:buFont typeface="Wingdings" charset="2"/>
              <a:buNone/>
              <a:defRPr/>
            </a:pPr>
            <a:endParaRPr lang="en-US" sz="800" u="sng" dirty="0">
              <a:solidFill>
                <a:schemeClr val="accent2"/>
              </a:solidFill>
            </a:endParaRPr>
          </a:p>
          <a:p>
            <a:pPr>
              <a:buFont typeface="Wingdings" charset="2"/>
              <a:buChar char="ü"/>
              <a:defRPr/>
            </a:pPr>
            <a:r>
              <a:rPr lang="en-US" sz="2400" dirty="0"/>
              <a:t>Educator proposes; supervisor determines</a:t>
            </a:r>
          </a:p>
          <a:p>
            <a:pPr>
              <a:lnSpc>
                <a:spcPct val="50000"/>
              </a:lnSpc>
              <a:buFont typeface="Wingdings" charset="2"/>
              <a:buNone/>
              <a:defRPr/>
            </a:pPr>
            <a:endParaRPr lang="en-US" dirty="0" smtClean="0">
              <a:solidFill>
                <a:schemeClr val="accent2"/>
              </a:solidFill>
            </a:endParaRPr>
          </a:p>
        </p:txBody>
      </p:sp>
      <p:sp>
        <p:nvSpPr>
          <p:cNvPr id="26628"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800" b="1">
                <a:solidFill>
                  <a:srgbClr val="334B9C"/>
                </a:solidFill>
                <a:latin typeface="Century Gothic" pitchFamily="34" charset="0"/>
                <a:sym typeface="Lucida Grande" charset="0"/>
              </a:rPr>
              <a:t>Proposing and Setting Goals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txBox="1">
            <a:spLocks noGrp="1" noChangeArrowheads="1"/>
          </p:cNvSpPr>
          <p:nvPr/>
        </p:nvSpPr>
        <p:spPr bwMode="auto">
          <a:xfrm>
            <a:off x="3124200" y="6245225"/>
            <a:ext cx="2895600" cy="476250"/>
          </a:xfrm>
          <a:prstGeom prst="rect">
            <a:avLst/>
          </a:prstGeom>
          <a:noFill/>
          <a:ln w="9525">
            <a:noFill/>
            <a:miter lim="800000"/>
            <a:headEnd/>
            <a:tailEnd/>
          </a:ln>
        </p:spPr>
        <p:txBody>
          <a:bodyPr lIns="91429" tIns="45714" rIns="91429" bIns="45714"/>
          <a:lstStyle/>
          <a:p>
            <a:pPr algn="ctr">
              <a:defRPr/>
            </a:pPr>
            <a:endParaRPr lang="en-US" sz="1400">
              <a:effectLst>
                <a:outerShdw blurRad="38100" dist="38100" dir="2700000" algn="tl">
                  <a:srgbClr val="000000">
                    <a:alpha val="43137"/>
                  </a:srgbClr>
                </a:outerShdw>
              </a:effectLst>
            </a:endParaRPr>
          </a:p>
        </p:txBody>
      </p:sp>
      <p:sp>
        <p:nvSpPr>
          <p:cNvPr id="35843" name="Content Placeholder 2"/>
          <p:cNvSpPr>
            <a:spLocks noGrp="1"/>
          </p:cNvSpPr>
          <p:nvPr>
            <p:ph idx="4294967295"/>
          </p:nvPr>
        </p:nvSpPr>
        <p:spPr>
          <a:xfrm>
            <a:off x="750891" y="1646238"/>
            <a:ext cx="7978775" cy="4837112"/>
          </a:xfrm>
        </p:spPr>
        <p:txBody>
          <a:bodyPr lIns="91429" tIns="45714" rIns="91429" bIns="45714"/>
          <a:lstStyle/>
          <a:p>
            <a:pPr>
              <a:buFont typeface="Wingdings" charset="2"/>
              <a:buChar char="ü"/>
              <a:defRPr/>
            </a:pPr>
            <a:r>
              <a:rPr lang="en-US" sz="2400" dirty="0" smtClean="0"/>
              <a:t>District Priorities:</a:t>
            </a:r>
          </a:p>
          <a:p>
            <a:pPr>
              <a:buFont typeface="Courier New" pitchFamily="49" charset="0"/>
              <a:buChar char="o"/>
              <a:defRPr/>
            </a:pPr>
            <a:r>
              <a:rPr lang="en-US" b="0" dirty="0"/>
              <a:t>E</a:t>
            </a:r>
            <a:r>
              <a:rPr lang="en-US" b="0" dirty="0" smtClean="0"/>
              <a:t>mbedded throughout the rubric</a:t>
            </a:r>
            <a:endParaRPr lang="en-US" dirty="0"/>
          </a:p>
          <a:p>
            <a:pPr>
              <a:buFont typeface="Wingdings" charset="2"/>
              <a:buChar char="ü"/>
              <a:defRPr/>
            </a:pPr>
            <a:r>
              <a:rPr lang="en-US" altLang="ja-JP" sz="2400" dirty="0" smtClean="0"/>
              <a:t>School Priorities:</a:t>
            </a:r>
          </a:p>
          <a:p>
            <a:pPr>
              <a:buFont typeface="Courier New" pitchFamily="49" charset="0"/>
              <a:buChar char="o"/>
              <a:defRPr/>
            </a:pPr>
            <a:r>
              <a:rPr lang="en-US" altLang="ja-JP" b="0" dirty="0" smtClean="0"/>
              <a:t>based on district priorities</a:t>
            </a:r>
          </a:p>
          <a:p>
            <a:pPr>
              <a:buFont typeface="Courier New" pitchFamily="49" charset="0"/>
              <a:buChar char="o"/>
              <a:defRPr/>
            </a:pPr>
            <a:r>
              <a:rPr lang="en-US" altLang="ja-JP" b="0" dirty="0"/>
              <a:t>s</a:t>
            </a:r>
            <a:r>
              <a:rPr lang="en-US" altLang="ja-JP" b="0" dirty="0" smtClean="0"/>
              <a:t>upported with data ( WSIP )</a:t>
            </a:r>
          </a:p>
          <a:p>
            <a:pPr>
              <a:lnSpc>
                <a:spcPct val="50000"/>
              </a:lnSpc>
              <a:buFont typeface="Wingdings" charset="2"/>
              <a:buNone/>
              <a:defRPr/>
            </a:pPr>
            <a:endParaRPr lang="en-US" sz="800" u="sng" dirty="0">
              <a:solidFill>
                <a:schemeClr val="accent2"/>
              </a:solidFill>
            </a:endParaRPr>
          </a:p>
          <a:p>
            <a:pPr>
              <a:buFont typeface="Wingdings" charset="2"/>
              <a:buChar char="ü"/>
              <a:defRPr/>
            </a:pPr>
            <a:r>
              <a:rPr lang="en-US" sz="2400" dirty="0" smtClean="0"/>
              <a:t>Self Assessment: </a:t>
            </a:r>
          </a:p>
          <a:p>
            <a:pPr>
              <a:buFont typeface="Courier New" pitchFamily="49" charset="0"/>
              <a:buChar char="o"/>
              <a:defRPr/>
            </a:pPr>
            <a:r>
              <a:rPr lang="en-US" b="0" dirty="0" smtClean="0"/>
              <a:t>Due October 1</a:t>
            </a:r>
            <a:r>
              <a:rPr lang="en-US" b="0" baseline="30000" dirty="0" smtClean="0"/>
              <a:t>st</a:t>
            </a:r>
            <a:endParaRPr lang="en-US" dirty="0"/>
          </a:p>
          <a:p>
            <a:pPr marL="0" indent="0">
              <a:buNone/>
              <a:defRPr/>
            </a:pPr>
            <a:r>
              <a:rPr lang="en-US" b="1" dirty="0" smtClean="0"/>
              <a:t>					</a:t>
            </a:r>
            <a:r>
              <a:rPr lang="en-US" sz="2400" b="1" dirty="0" smtClean="0">
                <a:solidFill>
                  <a:schemeClr val="tx1"/>
                </a:solidFill>
              </a:rPr>
              <a:t>Educator</a:t>
            </a:r>
            <a:r>
              <a:rPr lang="en-US" b="1" dirty="0" smtClean="0"/>
              <a:t> </a:t>
            </a:r>
            <a:r>
              <a:rPr lang="en-US" sz="2400" dirty="0" smtClean="0">
                <a:solidFill>
                  <a:schemeClr val="tx1"/>
                </a:solidFill>
              </a:rPr>
              <a:t>Goal Setting</a:t>
            </a:r>
          </a:p>
          <a:p>
            <a:pPr marL="0" indent="0">
              <a:buNone/>
              <a:defRPr/>
            </a:pPr>
            <a:r>
              <a:rPr lang="en-US" sz="2400" b="0" dirty="0" smtClean="0">
                <a:solidFill>
                  <a:schemeClr val="tx1"/>
                </a:solidFill>
              </a:rPr>
              <a:t>                 </a:t>
            </a:r>
            <a:r>
              <a:rPr lang="en-US" sz="2400" b="0" dirty="0" smtClean="0">
                <a:solidFill>
                  <a:srgbClr val="00B050"/>
                </a:solidFill>
              </a:rPr>
              <a:t>Student Learning and Professional Practice</a:t>
            </a:r>
          </a:p>
          <a:p>
            <a:pPr marL="0" indent="0">
              <a:buNone/>
              <a:defRPr/>
            </a:pPr>
            <a:endParaRPr lang="en-US" sz="2400" dirty="0">
              <a:solidFill>
                <a:schemeClr val="tx1"/>
              </a:solidFill>
            </a:endParaRPr>
          </a:p>
          <a:p>
            <a:pPr>
              <a:lnSpc>
                <a:spcPct val="50000"/>
              </a:lnSpc>
              <a:buFont typeface="Wingdings" charset="2"/>
              <a:buNone/>
              <a:defRPr/>
            </a:pPr>
            <a:endParaRPr lang="en-US" dirty="0" smtClean="0">
              <a:solidFill>
                <a:schemeClr val="accent2"/>
              </a:solidFill>
            </a:endParaRPr>
          </a:p>
        </p:txBody>
      </p:sp>
      <p:sp>
        <p:nvSpPr>
          <p:cNvPr id="26628"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800" b="1" dirty="0" smtClean="0">
                <a:solidFill>
                  <a:srgbClr val="334B9C"/>
                </a:solidFill>
                <a:latin typeface="Century Gothic" pitchFamily="34" charset="0"/>
                <a:sym typeface="Lucida Grande" charset="0"/>
              </a:rPr>
              <a:t>Goals must be aligned with: </a:t>
            </a:r>
            <a:endParaRPr lang="en-US" sz="2800" b="1" dirty="0">
              <a:solidFill>
                <a:srgbClr val="334B9C"/>
              </a:solidFill>
              <a:latin typeface="Century Gothic" pitchFamily="34" charset="0"/>
              <a:sym typeface="Lucida Grande" charset="0"/>
            </a:endParaRPr>
          </a:p>
        </p:txBody>
      </p:sp>
      <p:sp>
        <p:nvSpPr>
          <p:cNvPr id="2" name="Down Arrow 1"/>
          <p:cNvSpPr/>
          <p:nvPr/>
        </p:nvSpPr>
        <p:spPr bwMode="auto">
          <a:xfrm>
            <a:off x="6987654" y="2156346"/>
            <a:ext cx="1296537" cy="2975212"/>
          </a:xfrm>
          <a:prstGeom prst="downArrow">
            <a:avLst/>
          </a:prstGeom>
          <a:solidFill>
            <a:schemeClr val="accent4"/>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Tree>
    <p:extLst>
      <p:ext uri="{BB962C8B-B14F-4D97-AF65-F5344CB8AC3E}">
        <p14:creationId xmlns:p14="http://schemas.microsoft.com/office/powerpoint/2010/main" val="483111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ln>
            <a:miter lim="800000"/>
            <a:headEnd/>
            <a:tailEnd/>
          </a:ln>
        </p:spPr>
        <p:txBody>
          <a:bodyPr/>
          <a:lstStyle/>
          <a:p>
            <a:r>
              <a:rPr dirty="0" smtClean="0"/>
              <a:t>Goal Proposal Process</a:t>
            </a:r>
          </a:p>
        </p:txBody>
      </p:sp>
      <p:sp>
        <p:nvSpPr>
          <p:cNvPr id="27651" name="Content Placeholder 2"/>
          <p:cNvSpPr>
            <a:spLocks noGrp="1"/>
          </p:cNvSpPr>
          <p:nvPr>
            <p:ph idx="1"/>
          </p:nvPr>
        </p:nvSpPr>
        <p:spPr>
          <a:xfrm>
            <a:off x="585793" y="1422143"/>
            <a:ext cx="8174039" cy="2451100"/>
          </a:xfrm>
        </p:spPr>
        <p:txBody>
          <a:bodyPr/>
          <a:lstStyle/>
          <a:p>
            <a:pPr marL="1257153" lvl="3" indent="-342860"/>
            <a:r>
              <a:rPr lang="en-US" sz="2000" dirty="0">
                <a:cs typeface="Miriam" pitchFamily="2" charset="-79"/>
              </a:rPr>
              <a:t>Create at least </a:t>
            </a:r>
            <a:r>
              <a:rPr lang="en-US" sz="2000" b="1" dirty="0" smtClean="0">
                <a:cs typeface="Miriam" pitchFamily="2" charset="-79"/>
              </a:rPr>
              <a:t>(1) </a:t>
            </a:r>
            <a:r>
              <a:rPr lang="en-US" sz="2000" dirty="0">
                <a:cs typeface="Miriam" pitchFamily="2" charset="-79"/>
              </a:rPr>
              <a:t>Professional Practice Goal and at least </a:t>
            </a:r>
            <a:r>
              <a:rPr lang="en-US" sz="2000" b="1" dirty="0" smtClean="0">
                <a:cs typeface="Miriam" pitchFamily="2" charset="-79"/>
              </a:rPr>
              <a:t>(1) </a:t>
            </a:r>
            <a:r>
              <a:rPr lang="en-US" sz="2000" dirty="0">
                <a:cs typeface="Miriam" pitchFamily="2" charset="-79"/>
              </a:rPr>
              <a:t>Student Learning Goal</a:t>
            </a:r>
          </a:p>
          <a:p>
            <a:pPr marL="1257153" lvl="3" indent="-342860"/>
            <a:r>
              <a:rPr lang="en-US" sz="2000" dirty="0">
                <a:cs typeface="Miriam" pitchFamily="2" charset="-79"/>
              </a:rPr>
              <a:t>Consider team or department </a:t>
            </a:r>
            <a:r>
              <a:rPr lang="en-US" sz="2000" dirty="0" smtClean="0">
                <a:cs typeface="Miriam" pitchFamily="2" charset="-79"/>
              </a:rPr>
              <a:t>goals</a:t>
            </a:r>
          </a:p>
          <a:p>
            <a:pPr marL="1714300" lvl="4" indent="-342860"/>
            <a:r>
              <a:rPr lang="en-US" sz="2000" dirty="0" smtClean="0">
                <a:cs typeface="Miriam" pitchFamily="2" charset="-79"/>
              </a:rPr>
              <a:t>For example, the fifth grade team has a (SL) goal and ea. teacher has their own(PP) goal.</a:t>
            </a:r>
            <a:endParaRPr lang="en-US" sz="2000" dirty="0">
              <a:cs typeface="Miriam" pitchFamily="2" charset="-79"/>
            </a:endParaRPr>
          </a:p>
          <a:p>
            <a:pPr marL="1257153" lvl="3" indent="-342860"/>
            <a:r>
              <a:rPr lang="en-US" sz="2000" dirty="0">
                <a:cs typeface="Miriam" pitchFamily="2" charset="-79"/>
              </a:rPr>
              <a:t>BEFORE setting your goals</a:t>
            </a:r>
            <a:r>
              <a:rPr lang="en-US" sz="2000" dirty="0" smtClean="0">
                <a:cs typeface="Miriam" pitchFamily="2" charset="-79"/>
              </a:rPr>
              <a:t>:</a:t>
            </a:r>
          </a:p>
          <a:p>
            <a:pPr marL="1714300" lvl="4" indent="-342860"/>
            <a:r>
              <a:rPr lang="en-US" sz="2000" dirty="0">
                <a:cs typeface="Miriam" pitchFamily="2" charset="-79"/>
              </a:rPr>
              <a:t>Examine student data for the Student Learning </a:t>
            </a:r>
            <a:r>
              <a:rPr lang="en-US" sz="2000" dirty="0" smtClean="0">
                <a:cs typeface="Miriam" pitchFamily="2" charset="-79"/>
              </a:rPr>
              <a:t>goal</a:t>
            </a:r>
            <a:endParaRPr lang="en-US" sz="2000" dirty="0">
              <a:cs typeface="Miriam" pitchFamily="2" charset="-79"/>
            </a:endParaRPr>
          </a:p>
          <a:p>
            <a:pPr marL="1714300" lvl="4" indent="-342860"/>
            <a:r>
              <a:rPr lang="en-US" sz="2000" dirty="0">
                <a:cs typeface="Miriam" pitchFamily="2" charset="-79"/>
              </a:rPr>
              <a:t>Measure practice against performance standards on rubric for the Professional Practice </a:t>
            </a:r>
            <a:r>
              <a:rPr lang="en-US" sz="2000" dirty="0" smtClean="0">
                <a:cs typeface="Miriam" pitchFamily="2" charset="-79"/>
              </a:rPr>
              <a:t>goal</a:t>
            </a:r>
          </a:p>
          <a:p>
            <a:pPr marL="1714300" lvl="4" indent="-342860"/>
            <a:endParaRPr lang="en-US" sz="2000" dirty="0">
              <a:cs typeface="Miriam" pitchFamily="2" charset="-79"/>
            </a:endParaRPr>
          </a:p>
          <a:p>
            <a:pPr marL="1714300" lvl="4" indent="-342860"/>
            <a:endParaRPr lang="en-US" sz="2000" dirty="0">
              <a:cs typeface="Miriam" pitchFamily="2" charset="-79"/>
            </a:endParaRPr>
          </a:p>
          <a:p>
            <a:pPr>
              <a:buFont typeface="Arial" charset="0"/>
              <a:buChar char="•"/>
            </a:pPr>
            <a:endParaRPr lang="en-US" dirty="0" smtClean="0"/>
          </a:p>
          <a:p>
            <a:pPr>
              <a:buFont typeface="Arial" charset="0"/>
              <a:buChar char="•"/>
            </a:pPr>
            <a:endParaRPr lang="en-US" dirty="0" smtClean="0"/>
          </a:p>
        </p:txBody>
      </p:sp>
      <p:grpSp>
        <p:nvGrpSpPr>
          <p:cNvPr id="2" name="Group 23"/>
          <p:cNvGrpSpPr>
            <a:grpSpLocks/>
          </p:cNvGrpSpPr>
          <p:nvPr/>
        </p:nvGrpSpPr>
        <p:grpSpPr bwMode="auto">
          <a:xfrm>
            <a:off x="482605" y="4594092"/>
            <a:ext cx="7907337" cy="1169988"/>
            <a:chOff x="192" y="1855"/>
            <a:chExt cx="4981" cy="737"/>
          </a:xfrm>
        </p:grpSpPr>
        <p:sp>
          <p:nvSpPr>
            <p:cNvPr id="27659" name="AutoShape 21"/>
            <p:cNvSpPr>
              <a:spLocks noChangeArrowheads="1"/>
            </p:cNvSpPr>
            <p:nvPr/>
          </p:nvSpPr>
          <p:spPr bwMode="auto">
            <a:xfrm>
              <a:off x="3692" y="2044"/>
              <a:ext cx="516" cy="432"/>
            </a:xfrm>
            <a:prstGeom prst="leftRightArrow">
              <a:avLst>
                <a:gd name="adj1" fmla="val 37037"/>
                <a:gd name="adj2" fmla="val 25000"/>
              </a:avLst>
            </a:prstGeom>
            <a:solidFill>
              <a:srgbClr val="3366FF">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7660" name="AutoShape 21"/>
            <p:cNvSpPr>
              <a:spLocks noChangeArrowheads="1"/>
            </p:cNvSpPr>
            <p:nvPr/>
          </p:nvSpPr>
          <p:spPr bwMode="auto">
            <a:xfrm>
              <a:off x="2157" y="2016"/>
              <a:ext cx="392" cy="432"/>
            </a:xfrm>
            <a:prstGeom prst="leftRightArrow">
              <a:avLst>
                <a:gd name="adj1" fmla="val 34259"/>
                <a:gd name="adj2" fmla="val 19792"/>
              </a:avLst>
            </a:prstGeom>
            <a:solidFill>
              <a:srgbClr val="3366FF">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grpSp>
          <p:nvGrpSpPr>
            <p:cNvPr id="27661" name="Group 9"/>
            <p:cNvGrpSpPr>
              <a:grpSpLocks/>
            </p:cNvGrpSpPr>
            <p:nvPr/>
          </p:nvGrpSpPr>
          <p:grpSpPr bwMode="auto">
            <a:xfrm>
              <a:off x="192" y="1872"/>
              <a:ext cx="768" cy="720"/>
              <a:chOff x="240" y="1920"/>
              <a:chExt cx="768" cy="720"/>
            </a:xfrm>
          </p:grpSpPr>
          <p:sp>
            <p:nvSpPr>
              <p:cNvPr id="27669" name="AutoShape 5"/>
              <p:cNvSpPr>
                <a:spLocks noChangeArrowheads="1"/>
              </p:cNvSpPr>
              <p:nvPr/>
            </p:nvSpPr>
            <p:spPr bwMode="auto">
              <a:xfrm>
                <a:off x="240" y="1920"/>
                <a:ext cx="768" cy="720"/>
              </a:xfrm>
              <a:prstGeom prst="roundRect">
                <a:avLst>
                  <a:gd name="adj" fmla="val 16667"/>
                </a:avLst>
              </a:prstGeom>
              <a:solidFill>
                <a:srgbClr val="0000FF"/>
              </a:solidFill>
              <a:ln w="9525">
                <a:solidFill>
                  <a:schemeClr val="bg1"/>
                </a:solidFill>
                <a:round/>
                <a:headEnd/>
                <a:tailEnd/>
              </a:ln>
            </p:spPr>
            <p:txBody>
              <a:bodyPr wrap="none" anchor="ctr"/>
              <a:lstStyle/>
              <a:p>
                <a:endParaRPr lang="en-US"/>
              </a:p>
            </p:txBody>
          </p:sp>
          <p:sp>
            <p:nvSpPr>
              <p:cNvPr id="27670" name="Text Box 8"/>
              <p:cNvSpPr txBox="1">
                <a:spLocks noChangeArrowheads="1"/>
              </p:cNvSpPr>
              <p:nvPr/>
            </p:nvSpPr>
            <p:spPr bwMode="auto">
              <a:xfrm>
                <a:off x="306" y="2083"/>
                <a:ext cx="624" cy="36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Bef>
                    <a:spcPct val="50000"/>
                  </a:spcBef>
                </a:pPr>
                <a:r>
                  <a:rPr lang="en-US" b="1">
                    <a:solidFill>
                      <a:schemeClr val="bg1"/>
                    </a:solidFill>
                  </a:rPr>
                  <a:t>District Goals</a:t>
                </a:r>
              </a:p>
            </p:txBody>
          </p:sp>
        </p:grpSp>
        <p:grpSp>
          <p:nvGrpSpPr>
            <p:cNvPr id="27662" name="Group 10"/>
            <p:cNvGrpSpPr>
              <a:grpSpLocks/>
            </p:cNvGrpSpPr>
            <p:nvPr/>
          </p:nvGrpSpPr>
          <p:grpSpPr bwMode="auto">
            <a:xfrm>
              <a:off x="1344" y="1872"/>
              <a:ext cx="768" cy="720"/>
              <a:chOff x="240" y="1920"/>
              <a:chExt cx="768" cy="720"/>
            </a:xfrm>
          </p:grpSpPr>
          <p:sp>
            <p:nvSpPr>
              <p:cNvPr id="27667" name="AutoShape 11"/>
              <p:cNvSpPr>
                <a:spLocks noChangeArrowheads="1"/>
              </p:cNvSpPr>
              <p:nvPr/>
            </p:nvSpPr>
            <p:spPr bwMode="auto">
              <a:xfrm>
                <a:off x="240" y="1920"/>
                <a:ext cx="768" cy="720"/>
              </a:xfrm>
              <a:prstGeom prst="roundRect">
                <a:avLst>
                  <a:gd name="adj" fmla="val 16667"/>
                </a:avLst>
              </a:prstGeom>
              <a:solidFill>
                <a:srgbClr val="0000FF"/>
              </a:solidFill>
              <a:ln w="9525">
                <a:solidFill>
                  <a:schemeClr val="bg1"/>
                </a:solidFill>
                <a:round/>
                <a:headEnd/>
                <a:tailEnd/>
              </a:ln>
            </p:spPr>
            <p:txBody>
              <a:bodyPr wrap="none" anchor="ctr"/>
              <a:lstStyle/>
              <a:p>
                <a:endParaRPr lang="en-US"/>
              </a:p>
            </p:txBody>
          </p:sp>
          <p:sp>
            <p:nvSpPr>
              <p:cNvPr id="27668" name="Text Box 12"/>
              <p:cNvSpPr txBox="1">
                <a:spLocks noChangeArrowheads="1"/>
              </p:cNvSpPr>
              <p:nvPr/>
            </p:nvSpPr>
            <p:spPr bwMode="auto">
              <a:xfrm>
                <a:off x="306" y="2083"/>
                <a:ext cx="624" cy="36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Bef>
                    <a:spcPct val="50000"/>
                  </a:spcBef>
                </a:pPr>
                <a:r>
                  <a:rPr lang="en-US" b="1">
                    <a:solidFill>
                      <a:schemeClr val="bg1"/>
                    </a:solidFill>
                  </a:rPr>
                  <a:t>School Goals</a:t>
                </a:r>
              </a:p>
            </p:txBody>
          </p:sp>
        </p:grpSp>
        <p:grpSp>
          <p:nvGrpSpPr>
            <p:cNvPr id="27663" name="Group 16"/>
            <p:cNvGrpSpPr>
              <a:grpSpLocks/>
            </p:cNvGrpSpPr>
            <p:nvPr/>
          </p:nvGrpSpPr>
          <p:grpSpPr bwMode="auto">
            <a:xfrm>
              <a:off x="2607" y="1855"/>
              <a:ext cx="2566" cy="720"/>
              <a:chOff x="2223" y="1855"/>
              <a:chExt cx="2566" cy="720"/>
            </a:xfrm>
          </p:grpSpPr>
          <p:sp>
            <p:nvSpPr>
              <p:cNvPr id="27665" name="AutoShape 14"/>
              <p:cNvSpPr>
                <a:spLocks noChangeArrowheads="1"/>
              </p:cNvSpPr>
              <p:nvPr/>
            </p:nvSpPr>
            <p:spPr bwMode="auto">
              <a:xfrm>
                <a:off x="3856" y="1855"/>
                <a:ext cx="933" cy="720"/>
              </a:xfrm>
              <a:prstGeom prst="roundRect">
                <a:avLst>
                  <a:gd name="adj" fmla="val 16667"/>
                </a:avLst>
              </a:prstGeom>
              <a:solidFill>
                <a:srgbClr val="0000FF"/>
              </a:solidFill>
              <a:ln w="9525">
                <a:solidFill>
                  <a:schemeClr val="bg1"/>
                </a:solidFill>
                <a:round/>
                <a:headEnd/>
                <a:tailEnd/>
              </a:ln>
            </p:spPr>
            <p:txBody>
              <a:bodyPr wrap="none" anchor="ctr"/>
              <a:lstStyle/>
              <a:p>
                <a:pPr algn="ctr"/>
                <a:endParaRPr lang="en-US" b="1" dirty="0">
                  <a:solidFill>
                    <a:schemeClr val="bg1"/>
                  </a:solidFill>
                </a:endParaRPr>
              </a:p>
              <a:p>
                <a:pPr algn="ctr"/>
                <a:r>
                  <a:rPr lang="en-US" b="1" dirty="0">
                    <a:solidFill>
                      <a:schemeClr val="bg1"/>
                    </a:solidFill>
                  </a:rPr>
                  <a:t>Professional </a:t>
                </a:r>
              </a:p>
              <a:p>
                <a:pPr algn="ctr"/>
                <a:r>
                  <a:rPr lang="en-US" b="1" dirty="0">
                    <a:solidFill>
                      <a:schemeClr val="bg1"/>
                    </a:solidFill>
                  </a:rPr>
                  <a:t>Practice</a:t>
                </a:r>
              </a:p>
              <a:p>
                <a:pPr algn="ctr"/>
                <a:r>
                  <a:rPr lang="en-US" b="1" dirty="0">
                    <a:solidFill>
                      <a:schemeClr val="bg1"/>
                    </a:solidFill>
                  </a:rPr>
                  <a:t> Goal</a:t>
                </a:r>
              </a:p>
              <a:p>
                <a:pPr algn="ctr"/>
                <a:endParaRPr lang="en-US" dirty="0"/>
              </a:p>
            </p:txBody>
          </p:sp>
          <p:sp>
            <p:nvSpPr>
              <p:cNvPr id="27666" name="Text Box 15"/>
              <p:cNvSpPr txBox="1">
                <a:spLocks noChangeArrowheads="1"/>
              </p:cNvSpPr>
              <p:nvPr/>
            </p:nvSpPr>
            <p:spPr bwMode="auto">
              <a:xfrm>
                <a:off x="2223" y="2035"/>
                <a:ext cx="1053" cy="36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Bef>
                    <a:spcPct val="50000"/>
                  </a:spcBef>
                </a:pPr>
                <a:r>
                  <a:rPr lang="en-US" b="1">
                    <a:solidFill>
                      <a:schemeClr val="bg1"/>
                    </a:solidFill>
                  </a:rPr>
                  <a:t>Professional Practice Goal</a:t>
                </a:r>
              </a:p>
            </p:txBody>
          </p:sp>
        </p:grpSp>
        <p:sp>
          <p:nvSpPr>
            <p:cNvPr id="27664" name="Text Box 19"/>
            <p:cNvSpPr txBox="1">
              <a:spLocks noChangeArrowheads="1"/>
            </p:cNvSpPr>
            <p:nvPr/>
          </p:nvSpPr>
          <p:spPr bwMode="auto">
            <a:xfrm>
              <a:off x="2607" y="2053"/>
              <a:ext cx="1061" cy="36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Bef>
                  <a:spcPct val="50000"/>
                </a:spcBef>
              </a:pPr>
              <a:r>
                <a:rPr lang="en-US" b="1">
                  <a:solidFill>
                    <a:schemeClr val="bg1"/>
                  </a:solidFill>
                </a:rPr>
                <a:t>Student Learning Goal</a:t>
              </a:r>
            </a:p>
          </p:txBody>
        </p:sp>
      </p:grpSp>
      <p:grpSp>
        <p:nvGrpSpPr>
          <p:cNvPr id="6" name="Group 28"/>
          <p:cNvGrpSpPr>
            <a:grpSpLocks/>
          </p:cNvGrpSpPr>
          <p:nvPr/>
        </p:nvGrpSpPr>
        <p:grpSpPr bwMode="auto">
          <a:xfrm>
            <a:off x="4060493" y="5764081"/>
            <a:ext cx="4572000" cy="1093920"/>
            <a:chOff x="2544" y="2544"/>
            <a:chExt cx="2880" cy="1296"/>
          </a:xfrm>
        </p:grpSpPr>
        <p:sp>
          <p:nvSpPr>
            <p:cNvPr id="27657" name="AutoShape 4"/>
            <p:cNvSpPr>
              <a:spLocks noChangeArrowheads="1"/>
            </p:cNvSpPr>
            <p:nvPr/>
          </p:nvSpPr>
          <p:spPr bwMode="auto">
            <a:xfrm>
              <a:off x="2832" y="3264"/>
              <a:ext cx="2208" cy="576"/>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anchor="ctr"/>
            <a:lstStyle/>
            <a:p>
              <a:pPr algn="ctr"/>
              <a:r>
                <a:rPr lang="en-US" b="1">
                  <a:latin typeface="Century Gothic" pitchFamily="34" charset="0"/>
                </a:rPr>
                <a:t>Educator Evaluation</a:t>
              </a:r>
              <a:endParaRPr lang="en-US">
                <a:latin typeface="Century Gothic" pitchFamily="34" charset="0"/>
              </a:endParaRPr>
            </a:p>
          </p:txBody>
        </p:sp>
        <p:sp>
          <p:nvSpPr>
            <p:cNvPr id="27658" name="AutoShape 23"/>
            <p:cNvSpPr>
              <a:spLocks/>
            </p:cNvSpPr>
            <p:nvPr/>
          </p:nvSpPr>
          <p:spPr bwMode="auto">
            <a:xfrm rot="-5400000">
              <a:off x="3600" y="1488"/>
              <a:ext cx="768" cy="2880"/>
            </a:xfrm>
            <a:prstGeom prst="leftBrace">
              <a:avLst>
                <a:gd name="adj1" fmla="val 31250"/>
                <a:gd name="adj2" fmla="val 50000"/>
              </a:avLst>
            </a:prstGeom>
            <a:noFill/>
            <a:ln w="22225">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p>
              <a:endParaRPr lang="en-US"/>
            </a:p>
          </p:txBody>
        </p:sp>
      </p:grpSp>
      <p:sp>
        <p:nvSpPr>
          <p:cNvPr id="27654" name="TextBox 23"/>
          <p:cNvSpPr txBox="1">
            <a:spLocks noChangeArrowheads="1"/>
          </p:cNvSpPr>
          <p:nvPr/>
        </p:nvSpPr>
        <p:spPr bwMode="auto">
          <a:xfrm>
            <a:off x="6999292" y="4366232"/>
            <a:ext cx="1390651"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nchor="ctr"/>
          <a:lstStyle>
            <a:lvl1pPr eaLnBrk="0" hangingPunct="0">
              <a:defRPr sz="1600">
                <a:solidFill>
                  <a:schemeClr val="tx1"/>
                </a:solidFill>
                <a:latin typeface="Arial" charset="0"/>
                <a:ea typeface="ＭＳ Ｐゴシック" charset="-128"/>
              </a:defRPr>
            </a:lvl1pPr>
            <a:lvl2pPr marL="742950" indent="-285750" eaLnBrk="0" hangingPunct="0">
              <a:defRPr sz="1600">
                <a:solidFill>
                  <a:schemeClr val="tx1"/>
                </a:solidFill>
                <a:latin typeface="Arial" charset="0"/>
                <a:ea typeface="ＭＳ Ｐゴシック" charset="-128"/>
              </a:defRPr>
            </a:lvl2pPr>
            <a:lvl3pPr marL="1143000" indent="-228600" eaLnBrk="0" hangingPunct="0">
              <a:defRPr sz="1600">
                <a:solidFill>
                  <a:schemeClr val="tx1"/>
                </a:solidFill>
                <a:latin typeface="Arial" charset="0"/>
                <a:ea typeface="ＭＳ Ｐゴシック" charset="-128"/>
              </a:defRPr>
            </a:lvl3pPr>
            <a:lvl4pPr marL="1600200" indent="-228600" eaLnBrk="0" hangingPunct="0">
              <a:defRPr sz="1600">
                <a:solidFill>
                  <a:schemeClr val="tx1"/>
                </a:solidFill>
                <a:latin typeface="Arial" charset="0"/>
                <a:ea typeface="ＭＳ Ｐゴシック" charset="-128"/>
              </a:defRPr>
            </a:lvl4pPr>
            <a:lvl5pPr marL="2057400" indent="-228600" eaLnBrk="0" hangingPunct="0">
              <a:defRPr sz="1600">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600">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600">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600">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600">
                <a:solidFill>
                  <a:schemeClr val="tx1"/>
                </a:solidFill>
                <a:latin typeface="Arial" charset="0"/>
                <a:ea typeface="ＭＳ Ｐゴシック" charset="-128"/>
              </a:defRPr>
            </a:lvl9pPr>
          </a:lstStyle>
          <a:p>
            <a:pPr algn="ctr" eaLnBrk="1" hangingPunct="1">
              <a:spcAft>
                <a:spcPts val="600"/>
              </a:spcAft>
            </a:pPr>
            <a:endParaRPr lang="en-US">
              <a:solidFill>
                <a:srgbClr val="334B9C"/>
              </a:solidFill>
              <a:latin typeface="Century Gothic" pitchFamily="34" charset="0"/>
            </a:endParaRPr>
          </a:p>
        </p:txBody>
      </p:sp>
      <p:sp>
        <p:nvSpPr>
          <p:cNvPr id="27655" name="AutoShape 21"/>
          <p:cNvSpPr>
            <a:spLocks noChangeArrowheads="1"/>
          </p:cNvSpPr>
          <p:nvPr/>
        </p:nvSpPr>
        <p:spPr bwMode="auto">
          <a:xfrm>
            <a:off x="1701806" y="4862817"/>
            <a:ext cx="609599" cy="685800"/>
          </a:xfrm>
          <a:prstGeom prst="leftRightArrow">
            <a:avLst>
              <a:gd name="adj1" fmla="val 40278"/>
              <a:gd name="adj2" fmla="val 19731"/>
            </a:avLst>
          </a:prstGeom>
          <a:solidFill>
            <a:srgbClr val="3366FF">
              <a:alpha val="3882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nchor="ctr"/>
          <a:lstStyle/>
          <a:p>
            <a:endParaRPr lang="en-US">
              <a:cs typeface="Arial" charset="0"/>
            </a:endParaRPr>
          </a:p>
        </p:txBody>
      </p:sp>
      <p:sp>
        <p:nvSpPr>
          <p:cNvPr id="27656" name="AutoShape 14"/>
          <p:cNvSpPr>
            <a:spLocks noChangeArrowheads="1"/>
          </p:cNvSpPr>
          <p:nvPr/>
        </p:nvSpPr>
        <p:spPr bwMode="auto">
          <a:xfrm>
            <a:off x="4316416" y="4648068"/>
            <a:ext cx="1671639" cy="1143000"/>
          </a:xfrm>
          <a:prstGeom prst="roundRect">
            <a:avLst>
              <a:gd name="adj" fmla="val 16667"/>
            </a:avLst>
          </a:prstGeom>
          <a:solidFill>
            <a:srgbClr val="0000FF"/>
          </a:solidFill>
          <a:ln w="9525">
            <a:solidFill>
              <a:schemeClr val="bg1"/>
            </a:solidFill>
            <a:round/>
            <a:headEnd/>
            <a:tailEnd/>
          </a:ln>
        </p:spPr>
        <p:txBody>
          <a:bodyPr wrap="none" lIns="91429" tIns="45714" rIns="91429" bIns="45714" anchor="ctr"/>
          <a:lstStyle/>
          <a:p>
            <a:endParaRPr lang="en-US" b="1" dirty="0">
              <a:solidFill>
                <a:schemeClr val="bg1"/>
              </a:solidFill>
            </a:endParaRPr>
          </a:p>
          <a:p>
            <a:r>
              <a:rPr lang="en-US" b="1" dirty="0">
                <a:solidFill>
                  <a:schemeClr val="bg1"/>
                </a:solidFill>
              </a:rPr>
              <a:t>Student </a:t>
            </a:r>
          </a:p>
          <a:p>
            <a:r>
              <a:rPr lang="en-US" b="1" dirty="0">
                <a:solidFill>
                  <a:schemeClr val="bg1"/>
                </a:solidFill>
              </a:rPr>
              <a:t>Learning</a:t>
            </a:r>
          </a:p>
          <a:p>
            <a:r>
              <a:rPr lang="en-US" b="1" dirty="0">
                <a:solidFill>
                  <a:schemeClr val="bg1"/>
                </a:solidFill>
              </a:rPr>
              <a:t>Goal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3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4294967295"/>
          </p:nvPr>
        </p:nvSpPr>
        <p:spPr>
          <a:xfrm>
            <a:off x="457200" y="1600204"/>
            <a:ext cx="8229600" cy="4525963"/>
          </a:xfrm>
        </p:spPr>
        <p:txBody>
          <a:bodyPr lIns="91429" tIns="45714" rIns="91429" bIns="45714"/>
          <a:lstStyle/>
          <a:p>
            <a:pPr>
              <a:buFont typeface="Wingdings" charset="2"/>
              <a:buNone/>
              <a:defRPr/>
            </a:pPr>
            <a:r>
              <a:rPr lang="en-US" sz="3200" dirty="0" smtClean="0">
                <a:solidFill>
                  <a:schemeClr val="tx2"/>
                </a:solidFill>
                <a:effectLst>
                  <a:outerShdw blurRad="38100" dist="38100" dir="2700000" algn="tl">
                    <a:srgbClr val="C0C0C0"/>
                  </a:outerShdw>
                </a:effectLst>
              </a:rPr>
              <a:t>S</a:t>
            </a:r>
            <a:r>
              <a:rPr lang="en-US" sz="2400" b="0" dirty="0" smtClean="0">
                <a:solidFill>
                  <a:schemeClr val="tx2"/>
                </a:solidFill>
                <a:effectLst>
                  <a:outerShdw blurRad="38100" dist="38100" dir="2700000" algn="tl">
                    <a:srgbClr val="C0C0C0"/>
                  </a:outerShdw>
                </a:effectLst>
              </a:rPr>
              <a:t>pecific</a:t>
            </a:r>
            <a:r>
              <a:rPr lang="en-US" sz="2400" dirty="0">
                <a:solidFill>
                  <a:schemeClr val="tx2"/>
                </a:solidFill>
                <a:effectLst>
                  <a:outerShdw blurRad="38100" dist="38100" dir="2700000" algn="tl">
                    <a:srgbClr val="C0C0C0"/>
                  </a:outerShdw>
                </a:effectLst>
              </a:rPr>
              <a:t>		</a:t>
            </a:r>
          </a:p>
          <a:p>
            <a:pPr>
              <a:buFont typeface="Wingdings" charset="2"/>
              <a:buNone/>
              <a:defRPr/>
            </a:pPr>
            <a:r>
              <a:rPr lang="en-US" sz="3200" dirty="0">
                <a:solidFill>
                  <a:schemeClr val="tx2"/>
                </a:solidFill>
                <a:effectLst>
                  <a:outerShdw blurRad="38100" dist="38100" dir="2700000" algn="tl">
                    <a:srgbClr val="C0C0C0"/>
                  </a:outerShdw>
                </a:effectLst>
              </a:rPr>
              <a:t>M</a:t>
            </a:r>
            <a:r>
              <a:rPr lang="en-US" sz="2400" b="0" dirty="0">
                <a:solidFill>
                  <a:schemeClr val="tx2"/>
                </a:solidFill>
                <a:effectLst>
                  <a:outerShdw blurRad="38100" dist="38100" dir="2700000" algn="tl">
                    <a:srgbClr val="C0C0C0"/>
                  </a:outerShdw>
                </a:effectLst>
              </a:rPr>
              <a:t>easurable</a:t>
            </a:r>
            <a:r>
              <a:rPr lang="en-US" sz="2400" dirty="0">
                <a:solidFill>
                  <a:schemeClr val="tx2"/>
                </a:solidFill>
                <a:effectLst>
                  <a:outerShdw blurRad="38100" dist="38100" dir="2700000" algn="tl">
                    <a:srgbClr val="C0C0C0"/>
                  </a:outerShdw>
                </a:effectLst>
              </a:rPr>
              <a:t> 	     </a:t>
            </a:r>
          </a:p>
          <a:p>
            <a:pPr>
              <a:buFont typeface="Wingdings" charset="2"/>
              <a:buNone/>
              <a:defRPr/>
            </a:pPr>
            <a:r>
              <a:rPr lang="en-US" sz="3200" dirty="0" smtClean="0">
                <a:solidFill>
                  <a:schemeClr val="tx2"/>
                </a:solidFill>
                <a:effectLst>
                  <a:outerShdw blurRad="38100" dist="38100" dir="2700000" algn="tl">
                    <a:srgbClr val="C0C0C0"/>
                  </a:outerShdw>
                </a:effectLst>
              </a:rPr>
              <a:t>A</a:t>
            </a:r>
            <a:r>
              <a:rPr lang="en-US" sz="2400" b="0" dirty="0" smtClean="0">
                <a:solidFill>
                  <a:schemeClr val="tx2"/>
                </a:solidFill>
                <a:effectLst>
                  <a:outerShdw blurRad="38100" dist="38100" dir="2700000" algn="tl">
                    <a:srgbClr val="C0C0C0"/>
                  </a:outerShdw>
                </a:effectLst>
              </a:rPr>
              <a:t>ttainable</a:t>
            </a:r>
            <a:endParaRPr lang="en-US" sz="2400" b="0" dirty="0">
              <a:solidFill>
                <a:schemeClr val="tx2"/>
              </a:solidFill>
              <a:effectLst>
                <a:outerShdw blurRad="38100" dist="38100" dir="2700000" algn="tl">
                  <a:srgbClr val="C0C0C0"/>
                </a:outerShdw>
              </a:effectLst>
            </a:endParaRPr>
          </a:p>
          <a:p>
            <a:pPr>
              <a:buFont typeface="Wingdings" charset="2"/>
              <a:buNone/>
              <a:defRPr/>
            </a:pPr>
            <a:r>
              <a:rPr lang="en-US" sz="3200" dirty="0" smtClean="0">
                <a:solidFill>
                  <a:schemeClr val="tx2"/>
                </a:solidFill>
                <a:effectLst>
                  <a:outerShdw blurRad="38100" dist="38100" dir="2700000" algn="tl">
                    <a:srgbClr val="C0C0C0"/>
                  </a:outerShdw>
                </a:effectLst>
              </a:rPr>
              <a:t>R</a:t>
            </a:r>
            <a:r>
              <a:rPr lang="en-US" sz="2400" b="0" dirty="0" smtClean="0">
                <a:solidFill>
                  <a:schemeClr val="tx2"/>
                </a:solidFill>
                <a:effectLst>
                  <a:outerShdw blurRad="38100" dist="38100" dir="2700000" algn="tl">
                    <a:srgbClr val="C0C0C0"/>
                  </a:outerShdw>
                </a:effectLst>
              </a:rPr>
              <a:t>esults-Focused</a:t>
            </a:r>
            <a:endParaRPr lang="en-US" sz="2400" dirty="0">
              <a:solidFill>
                <a:schemeClr val="tx2"/>
              </a:solidFill>
              <a:effectLst>
                <a:outerShdw blurRad="38100" dist="38100" dir="2700000" algn="tl">
                  <a:srgbClr val="C0C0C0"/>
                </a:outerShdw>
              </a:effectLst>
            </a:endParaRPr>
          </a:p>
          <a:p>
            <a:pPr>
              <a:buFont typeface="Wingdings" charset="2"/>
              <a:buNone/>
              <a:defRPr/>
            </a:pPr>
            <a:r>
              <a:rPr lang="en-US" sz="3200" dirty="0" smtClean="0">
                <a:solidFill>
                  <a:schemeClr val="tx2"/>
                </a:solidFill>
                <a:effectLst>
                  <a:outerShdw blurRad="38100" dist="38100" dir="2700000" algn="tl">
                    <a:srgbClr val="C0C0C0"/>
                  </a:outerShdw>
                </a:effectLst>
              </a:rPr>
              <a:t>T</a:t>
            </a:r>
            <a:r>
              <a:rPr lang="en-US" sz="2400" b="0" dirty="0" smtClean="0">
                <a:solidFill>
                  <a:schemeClr val="tx2"/>
                </a:solidFill>
                <a:effectLst>
                  <a:outerShdw blurRad="38100" dist="38100" dir="2700000" algn="tl">
                    <a:srgbClr val="C0C0C0"/>
                  </a:outerShdw>
                </a:effectLst>
              </a:rPr>
              <a:t>ime-bound</a:t>
            </a:r>
            <a:endParaRPr lang="en-US" sz="2400" b="0" dirty="0">
              <a:solidFill>
                <a:schemeClr val="tx2"/>
              </a:solidFill>
              <a:effectLst>
                <a:outerShdw blurRad="38100" dist="38100" dir="2700000" algn="tl">
                  <a:srgbClr val="C0C0C0"/>
                </a:outerShdw>
              </a:effectLst>
            </a:endParaRPr>
          </a:p>
          <a:p>
            <a:pPr>
              <a:buFont typeface="Wingdings" charset="2"/>
              <a:buNone/>
              <a:defRPr/>
            </a:pPr>
            <a:endParaRPr lang="en-US" sz="1200" b="0" dirty="0">
              <a:solidFill>
                <a:schemeClr val="tx2"/>
              </a:solidFill>
              <a:effectLst>
                <a:outerShdw blurRad="38100" dist="38100" dir="2700000" algn="tl">
                  <a:srgbClr val="C0C0C0"/>
                </a:outerShdw>
              </a:effectLst>
            </a:endParaRPr>
          </a:p>
          <a:p>
            <a:pPr>
              <a:defRPr/>
            </a:pPr>
            <a:r>
              <a:rPr lang="en-US" sz="2400" b="0" i="1" dirty="0">
                <a:solidFill>
                  <a:schemeClr val="tx2"/>
                </a:solidFill>
                <a:effectLst>
                  <a:outerShdw blurRad="38100" dist="38100" dir="2700000" algn="tl">
                    <a:srgbClr val="C0C0C0"/>
                  </a:outerShdw>
                </a:effectLst>
              </a:rPr>
              <a:t>Remember, the </a:t>
            </a:r>
            <a:r>
              <a:rPr lang="en-US" sz="2400" b="0" i="1" dirty="0" smtClean="0">
                <a:solidFill>
                  <a:schemeClr val="tx2"/>
                </a:solidFill>
                <a:effectLst>
                  <a:outerShdw blurRad="38100" dist="38100" dir="2700000" algn="tl">
                    <a:srgbClr val="C0C0C0"/>
                  </a:outerShdw>
                </a:effectLst>
              </a:rPr>
              <a:t>key is </a:t>
            </a:r>
            <a:r>
              <a:rPr lang="en-US" sz="2400" b="0" i="1" dirty="0">
                <a:solidFill>
                  <a:schemeClr val="tx2"/>
                </a:solidFill>
                <a:effectLst>
                  <a:outerShdw blurRad="38100" dist="38100" dir="2700000" algn="tl">
                    <a:srgbClr val="C0C0C0"/>
                  </a:outerShdw>
                </a:effectLst>
              </a:rPr>
              <a:t>to make sure the goal is written clearly enough so that both you and your evaluator can determine your degree of success in meeting the goal!  </a:t>
            </a:r>
          </a:p>
        </p:txBody>
      </p:sp>
      <p:sp>
        <p:nvSpPr>
          <p:cNvPr id="28675"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800" b="1">
                <a:solidFill>
                  <a:srgbClr val="334B9C"/>
                </a:solidFill>
                <a:latin typeface="Century Gothic" pitchFamily="34" charset="0"/>
                <a:sym typeface="Lucida Grande" charset="0"/>
              </a:rPr>
              <a:t>Attributes of a Strong Goal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ln>
            <a:miter lim="800000"/>
            <a:headEnd/>
            <a:tailEnd/>
          </a:ln>
        </p:spPr>
        <p:txBody>
          <a:bodyPr/>
          <a:lstStyle/>
          <a:p>
            <a:r>
              <a:rPr smtClean="0"/>
              <a:t>Activity 3: Analyzing &amp; Re-writing Goals</a:t>
            </a:r>
          </a:p>
        </p:txBody>
      </p:sp>
      <p:sp>
        <p:nvSpPr>
          <p:cNvPr id="29699" name="Content Placeholder 2"/>
          <p:cNvSpPr>
            <a:spLocks noGrp="1"/>
          </p:cNvSpPr>
          <p:nvPr>
            <p:ph idx="1"/>
          </p:nvPr>
        </p:nvSpPr>
        <p:spPr>
          <a:xfrm>
            <a:off x="603252" y="1828799"/>
            <a:ext cx="7947025" cy="4805365"/>
          </a:xfrm>
        </p:spPr>
        <p:txBody>
          <a:bodyPr/>
          <a:lstStyle/>
          <a:p>
            <a:pPr marL="457146" indent="-457146">
              <a:buFont typeface="Century Gothic" pitchFamily="34" charset="0"/>
              <a:buAutoNum type="arabicPeriod"/>
            </a:pPr>
            <a:r>
              <a:rPr lang="en-US" dirty="0" smtClean="0"/>
              <a:t>At your table, review each of the goals in the “Analyzing Goals” worksheet.</a:t>
            </a:r>
          </a:p>
          <a:p>
            <a:pPr marL="457146" indent="-457146">
              <a:buFont typeface="Century Gothic" pitchFamily="34" charset="0"/>
              <a:buAutoNum type="arabicPeriod"/>
            </a:pPr>
            <a:r>
              <a:rPr lang="en-US" dirty="0" smtClean="0"/>
              <a:t>Identify whether the goal is a Professional Practice (PP) goal or a Student Learning (SL) goal.</a:t>
            </a:r>
          </a:p>
          <a:p>
            <a:pPr marL="457146" indent="-457146">
              <a:buFont typeface="Century Gothic" pitchFamily="34" charset="0"/>
              <a:buAutoNum type="arabicPeriod"/>
            </a:pPr>
            <a:r>
              <a:rPr lang="en-US" dirty="0" smtClean="0"/>
              <a:t>Consider the criteria for a SMART goal. Based on how each goal is written, rate how SMART you think it is.</a:t>
            </a:r>
          </a:p>
          <a:p>
            <a:pPr marL="457146" indent="-457146">
              <a:buFont typeface="Century Gothic" pitchFamily="34" charset="0"/>
              <a:buAutoNum type="arabicPeriod"/>
            </a:pPr>
            <a:r>
              <a:rPr lang="en-US" dirty="0" smtClean="0"/>
              <a:t>Pick at least two goals that you rated a 1 or a 2 and discuss with your table-mates how you might rewrite the goal to be a SMARTER goal.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idx="4294967295"/>
          </p:nvPr>
        </p:nvSpPr>
        <p:spPr bwMode="auto">
          <a:ln>
            <a:miter lim="800000"/>
            <a:headEnd/>
            <a:tailEnd/>
          </a:ln>
        </p:spPr>
        <p:txBody>
          <a:bodyPr/>
          <a:lstStyle/>
          <a:p>
            <a:pPr indent="0"/>
            <a:r>
              <a:rPr smtClean="0"/>
              <a:t>Today’s Agenda</a:t>
            </a:r>
          </a:p>
        </p:txBody>
      </p:sp>
      <p:sp>
        <p:nvSpPr>
          <p:cNvPr id="86019" name="Content Placeholder 2"/>
          <p:cNvSpPr>
            <a:spLocks noGrp="1"/>
          </p:cNvSpPr>
          <p:nvPr>
            <p:ph idx="4294967295"/>
          </p:nvPr>
        </p:nvSpPr>
        <p:spPr>
          <a:xfrm>
            <a:off x="603253" y="1389066"/>
            <a:ext cx="8174039" cy="5035550"/>
          </a:xfrm>
        </p:spPr>
        <p:txBody>
          <a:bodyPr/>
          <a:lstStyle/>
          <a:p>
            <a:pPr>
              <a:buFont typeface="Wingdings" pitchFamily="2" charset="2"/>
              <a:buChar char="ü"/>
            </a:pPr>
            <a:r>
              <a:rPr lang="en-US" sz="3200" b="0" dirty="0" smtClean="0">
                <a:solidFill>
                  <a:schemeClr val="tx1"/>
                </a:solidFill>
              </a:rPr>
              <a:t>Welcome </a:t>
            </a:r>
            <a:r>
              <a:rPr lang="en-US" sz="3200" b="0" dirty="0">
                <a:solidFill>
                  <a:schemeClr val="tx1"/>
                </a:solidFill>
              </a:rPr>
              <a:t>&amp; Building </a:t>
            </a:r>
            <a:r>
              <a:rPr lang="en-US" sz="3200" b="0" dirty="0" smtClean="0">
                <a:solidFill>
                  <a:schemeClr val="tx1"/>
                </a:solidFill>
              </a:rPr>
              <a:t>Context</a:t>
            </a:r>
          </a:p>
          <a:p>
            <a:pPr marL="342860" indent="-342860">
              <a:buFont typeface="Wingdings" pitchFamily="2" charset="2"/>
              <a:buChar char="ü"/>
            </a:pPr>
            <a:r>
              <a:rPr lang="en-US" sz="3200" b="0" dirty="0" smtClean="0">
                <a:solidFill>
                  <a:schemeClr val="tx1"/>
                </a:solidFill>
              </a:rPr>
              <a:t>Overview &amp; Key Elements</a:t>
            </a:r>
            <a:endParaRPr lang="en-US" sz="3200" b="0" dirty="0">
              <a:solidFill>
                <a:schemeClr val="tx1"/>
              </a:solidFill>
            </a:endParaRPr>
          </a:p>
          <a:p>
            <a:pPr marL="342860" lvl="1" indent="-342860">
              <a:buFont typeface="Wingdings" pitchFamily="2" charset="2"/>
              <a:buChar char="ü"/>
            </a:pPr>
            <a:r>
              <a:rPr lang="en-US" altLang="ja-JP" sz="3200" dirty="0" smtClean="0">
                <a:solidFill>
                  <a:schemeClr val="tx1"/>
                </a:solidFill>
              </a:rPr>
              <a:t>The </a:t>
            </a:r>
            <a:r>
              <a:rPr lang="en-US" altLang="ja-JP" sz="3200" dirty="0">
                <a:solidFill>
                  <a:schemeClr val="tx1"/>
                </a:solidFill>
              </a:rPr>
              <a:t>Rubric of Effective Teaching</a:t>
            </a:r>
          </a:p>
          <a:p>
            <a:pPr marL="342860" lvl="1" indent="-342860">
              <a:buFont typeface="Wingdings" pitchFamily="2" charset="2"/>
              <a:buChar char="ü"/>
            </a:pPr>
            <a:r>
              <a:rPr lang="en-US" altLang="ja-JP" sz="3200" dirty="0">
                <a:solidFill>
                  <a:schemeClr val="tx1"/>
                </a:solidFill>
              </a:rPr>
              <a:t>Educator Plans &amp; Ratings</a:t>
            </a:r>
          </a:p>
          <a:p>
            <a:pPr marL="342860" lvl="1" indent="-342860">
              <a:buFont typeface="Wingdings" pitchFamily="2" charset="2"/>
              <a:buChar char="ü"/>
            </a:pPr>
            <a:r>
              <a:rPr lang="en-US" sz="3200" dirty="0">
                <a:solidFill>
                  <a:schemeClr val="tx1"/>
                </a:solidFill>
              </a:rPr>
              <a:t>The 5-Step Cycle: Self-Assessment </a:t>
            </a:r>
          </a:p>
          <a:p>
            <a:pPr marL="342860" lvl="1" indent="-342860">
              <a:buFont typeface="Wingdings" pitchFamily="2" charset="2"/>
              <a:buChar char="ü"/>
            </a:pPr>
            <a:r>
              <a:rPr lang="en-US" sz="3200" dirty="0">
                <a:solidFill>
                  <a:schemeClr val="tx1"/>
                </a:solidFill>
              </a:rPr>
              <a:t>The 5-Step Cycle: Proposing Goals</a:t>
            </a:r>
          </a:p>
          <a:p>
            <a:pPr marL="342860" lvl="1" indent="-342860">
              <a:buFont typeface="Wingdings" pitchFamily="2" charset="2"/>
              <a:buChar char="ü"/>
            </a:pPr>
            <a:r>
              <a:rPr lang="en-US" sz="3200" b="1" dirty="0" smtClean="0">
                <a:solidFill>
                  <a:schemeClr val="folHlink"/>
                </a:solidFill>
              </a:rPr>
              <a:t>Next Steps</a:t>
            </a:r>
            <a:endParaRPr lang="en-US" sz="3200" b="1" dirty="0">
              <a:solidFill>
                <a:schemeClr val="folHlink"/>
              </a:solidFill>
            </a:endParaRPr>
          </a:p>
        </p:txBody>
      </p:sp>
      <p:pic>
        <p:nvPicPr>
          <p:cNvPr id="860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7145" y="4985984"/>
            <a:ext cx="2960687"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81401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ln>
            <a:miter lim="800000"/>
            <a:headEnd/>
            <a:tailEnd/>
          </a:ln>
        </p:spPr>
        <p:txBody>
          <a:bodyPr/>
          <a:lstStyle/>
          <a:p>
            <a:r>
              <a:rPr sz="3400" dirty="0"/>
              <a:t>BPS’ Hopes for the New Educator Evaluation System</a:t>
            </a:r>
          </a:p>
        </p:txBody>
      </p:sp>
      <p:sp>
        <p:nvSpPr>
          <p:cNvPr id="15363" name="Content Placeholder 2"/>
          <p:cNvSpPr>
            <a:spLocks noGrp="1"/>
          </p:cNvSpPr>
          <p:nvPr>
            <p:ph idx="1"/>
          </p:nvPr>
        </p:nvSpPr>
        <p:spPr>
          <a:xfrm>
            <a:off x="603253" y="1414465"/>
            <a:ext cx="8174039" cy="2627312"/>
          </a:xfrm>
        </p:spPr>
        <p:txBody>
          <a:bodyPr/>
          <a:lstStyle/>
          <a:p>
            <a:pPr>
              <a:lnSpc>
                <a:spcPct val="90000"/>
              </a:lnSpc>
              <a:buFont typeface="Arial" charset="0"/>
              <a:buChar char="•"/>
            </a:pPr>
            <a:r>
              <a:rPr lang="en-US" b="0" dirty="0" smtClean="0"/>
              <a:t>It will </a:t>
            </a:r>
            <a:r>
              <a:rPr lang="en-US" dirty="0" smtClean="0"/>
              <a:t>improve student learning</a:t>
            </a:r>
            <a:r>
              <a:rPr lang="en-US" b="0" dirty="0" smtClean="0"/>
              <a:t> and growth in Boston Public Schools</a:t>
            </a:r>
          </a:p>
          <a:p>
            <a:pPr>
              <a:lnSpc>
                <a:spcPct val="90000"/>
              </a:lnSpc>
              <a:buFont typeface="Arial" charset="0"/>
              <a:buChar char="•"/>
            </a:pPr>
            <a:r>
              <a:rPr lang="en-US" b="0" dirty="0" smtClean="0"/>
              <a:t>It will set a </a:t>
            </a:r>
            <a:r>
              <a:rPr lang="en-US" dirty="0" smtClean="0"/>
              <a:t>high bar</a:t>
            </a:r>
            <a:r>
              <a:rPr lang="en-US" b="0" dirty="0" smtClean="0"/>
              <a:t> for professional teaching status</a:t>
            </a:r>
          </a:p>
          <a:p>
            <a:pPr>
              <a:lnSpc>
                <a:spcPct val="90000"/>
              </a:lnSpc>
              <a:buFont typeface="Arial" charset="0"/>
              <a:buChar char="•"/>
            </a:pPr>
            <a:r>
              <a:rPr lang="en-US" b="0" dirty="0" smtClean="0"/>
              <a:t>It will give </a:t>
            </a:r>
            <a:r>
              <a:rPr lang="en-US" dirty="0" smtClean="0"/>
              <a:t>teachers</a:t>
            </a:r>
            <a:r>
              <a:rPr lang="en-US" b="0" dirty="0" smtClean="0"/>
              <a:t> </a:t>
            </a:r>
            <a:r>
              <a:rPr lang="en-US" dirty="0" smtClean="0"/>
              <a:t>a stronger voice </a:t>
            </a:r>
            <a:r>
              <a:rPr lang="en-US" b="0" dirty="0" smtClean="0"/>
              <a:t>in evaluation processes</a:t>
            </a:r>
          </a:p>
          <a:p>
            <a:pPr>
              <a:lnSpc>
                <a:spcPct val="90000"/>
              </a:lnSpc>
              <a:buFont typeface="Arial" charset="0"/>
              <a:buChar char="•"/>
            </a:pPr>
            <a:r>
              <a:rPr lang="en-US" b="0" dirty="0" smtClean="0"/>
              <a:t>It will </a:t>
            </a:r>
            <a:r>
              <a:rPr lang="en-US" dirty="0" smtClean="0"/>
              <a:t>recognize excellence</a:t>
            </a:r>
            <a:r>
              <a:rPr lang="en-US" b="0" dirty="0" smtClean="0"/>
              <a:t> in teaching and leading</a:t>
            </a:r>
          </a:p>
          <a:p>
            <a:pPr>
              <a:lnSpc>
                <a:spcPct val="90000"/>
              </a:lnSpc>
              <a:buFont typeface="Arial" charset="0"/>
              <a:buChar char="•"/>
            </a:pPr>
            <a:r>
              <a:rPr lang="en-US" b="0" dirty="0" smtClean="0"/>
              <a:t>It will increase </a:t>
            </a:r>
            <a:r>
              <a:rPr lang="en-US" dirty="0" smtClean="0"/>
              <a:t>conversation about knowledge of, and practice of, effective teaching </a:t>
            </a:r>
            <a:r>
              <a:rPr lang="en-US" b="0" dirty="0" smtClean="0"/>
              <a:t>in schools.</a:t>
            </a:r>
            <a:endParaRPr lang="en-US" dirty="0" smtClean="0"/>
          </a:p>
        </p:txBody>
      </p:sp>
      <p:pic>
        <p:nvPicPr>
          <p:cNvPr id="15364" name="Picture 3" descr="Teacher reading 1.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7141" y="4617720"/>
            <a:ext cx="37369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800" b="1">
                <a:solidFill>
                  <a:srgbClr val="334B9C"/>
                </a:solidFill>
                <a:latin typeface="Century Gothic" pitchFamily="34" charset="0"/>
                <a:sym typeface="Lucida Grande" charset="0"/>
              </a:rPr>
              <a:t>A Culture of Continuous Learning</a:t>
            </a:r>
          </a:p>
        </p:txBody>
      </p:sp>
      <p:graphicFrame>
        <p:nvGraphicFramePr>
          <p:cNvPr id="7" name="Content Placeholder 3"/>
          <p:cNvGraphicFramePr>
            <a:graphicFrameLocks/>
          </p:cNvGraphicFramePr>
          <p:nvPr>
            <p:extLst>
              <p:ext uri="{D42A27DB-BD31-4B8C-83A1-F6EECF244321}">
                <p14:modId xmlns:p14="http://schemas.microsoft.com/office/powerpoint/2010/main" val="2146738669"/>
              </p:ext>
            </p:extLst>
          </p:nvPr>
        </p:nvGraphicFramePr>
        <p:xfrm>
          <a:off x="484986" y="2096219"/>
          <a:ext cx="8174039" cy="4658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727" name="Oval 7"/>
          <p:cNvSpPr>
            <a:spLocks noChangeArrowheads="1"/>
          </p:cNvSpPr>
          <p:nvPr/>
        </p:nvSpPr>
        <p:spPr bwMode="auto">
          <a:xfrm>
            <a:off x="5014917" y="5235575"/>
            <a:ext cx="2284412" cy="1122363"/>
          </a:xfrm>
          <a:prstGeom prst="ellipse">
            <a:avLst/>
          </a:prstGeom>
          <a:solidFill>
            <a:srgbClr val="FF3300">
              <a:alpha val="0"/>
            </a:srgbClr>
          </a:solidFill>
          <a:ln w="44450">
            <a:solidFill>
              <a:srgbClr val="FF6600"/>
            </a:solidFill>
            <a:round/>
            <a:headEnd/>
            <a:tailEnd/>
          </a:ln>
          <a:effectLst/>
        </p:spPr>
        <p:txBody>
          <a:bodyPr wrap="none" lIns="91429" tIns="45714" rIns="91429" bIns="45714" anchor="ctr"/>
          <a:lstStyle/>
          <a:p>
            <a:endParaRPr lang="en-US"/>
          </a:p>
        </p:txBody>
      </p:sp>
      <p:sp>
        <p:nvSpPr>
          <p:cNvPr id="8" name="Cloud Callout 7"/>
          <p:cNvSpPr/>
          <p:nvPr/>
        </p:nvSpPr>
        <p:spPr bwMode="auto">
          <a:xfrm>
            <a:off x="2387604" y="3268664"/>
            <a:ext cx="2627312" cy="1966912"/>
          </a:xfrm>
          <a:prstGeom prst="cloudCallout">
            <a:avLst>
              <a:gd name="adj1" fmla="val 59052"/>
              <a:gd name="adj2" fmla="val 61490"/>
            </a:avLst>
          </a:prstGeom>
          <a:solidFill>
            <a:srgbClr val="FF3300"/>
          </a:solidFill>
          <a:ln w="6350" algn="ctr">
            <a:solidFill>
              <a:srgbClr val="334B9C"/>
            </a:solidFill>
            <a:round/>
            <a:headEnd/>
            <a:tailEnd/>
          </a:ln>
        </p:spPr>
        <p:txBody>
          <a:bodyPr lIns="91429" tIns="45714" rIns="91429" bIns="45714" rtlCol="0" anchor="ctr"/>
          <a:lstStyle/>
          <a:p>
            <a:pPr algn="ctr" defTabSz="914293"/>
            <a:r>
              <a:rPr lang="en-US" dirty="0" smtClean="0">
                <a:solidFill>
                  <a:schemeClr val="bg1"/>
                </a:solidFill>
              </a:rPr>
              <a:t>What will I do to achieve this growth for myself and my students?</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27"/>
                                        </p:tgtEl>
                                        <p:attrNameLst>
                                          <p:attrName>style.visibility</p:attrName>
                                        </p:attrNameLst>
                                      </p:cBhvr>
                                      <p:to>
                                        <p:strVal val="visible"/>
                                      </p:to>
                                    </p:set>
                                    <p:animEffect transition="in" filter="blinds(horizontal)">
                                      <p:cBhvr>
                                        <p:cTn id="7" dur="500"/>
                                        <p:tgtEl>
                                          <p:spTgt spid="3072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Implementation</a:t>
            </a:r>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5" name="Rectangle 4"/>
          <p:cNvSpPr/>
          <p:nvPr/>
        </p:nvSpPr>
        <p:spPr bwMode="auto">
          <a:xfrm>
            <a:off x="272954" y="5131559"/>
            <a:ext cx="1569494" cy="1255594"/>
          </a:xfrm>
          <a:prstGeom prst="rect">
            <a:avLst/>
          </a:prstGeom>
          <a:solidFill>
            <a:srgbClr val="CED6ED"/>
          </a:solidFill>
          <a:ln w="6350" algn="ctr">
            <a:solidFill>
              <a:srgbClr val="334B9C"/>
            </a:solidFill>
            <a:round/>
            <a:headEnd/>
            <a:tailEnd/>
          </a:ln>
        </p:spPr>
        <p:txBody>
          <a:bodyPr lIns="91440" tIns="45720" rIns="91440" bIns="45720" rtlCol="0" anchor="ctr"/>
          <a:lstStyle/>
          <a:p>
            <a:pPr algn="ctr">
              <a:spcAft>
                <a:spcPts val="600"/>
              </a:spcAft>
            </a:pPr>
            <a:r>
              <a:rPr lang="en-US" b="1" dirty="0" smtClean="0">
                <a:solidFill>
                  <a:srgbClr val="334B9C"/>
                </a:solidFill>
                <a:latin typeface="+mj-lt"/>
              </a:rPr>
              <a:t>Goals</a:t>
            </a:r>
          </a:p>
        </p:txBody>
      </p:sp>
      <p:sp>
        <p:nvSpPr>
          <p:cNvPr id="6" name="Rectangle 5"/>
          <p:cNvSpPr/>
          <p:nvPr/>
        </p:nvSpPr>
        <p:spPr bwMode="auto">
          <a:xfrm>
            <a:off x="1842448" y="3875965"/>
            <a:ext cx="1705970" cy="1255594"/>
          </a:xfrm>
          <a:prstGeom prst="rect">
            <a:avLst/>
          </a:prstGeom>
          <a:solidFill>
            <a:srgbClr val="CED6ED"/>
          </a:solidFill>
          <a:ln w="6350" algn="ctr">
            <a:solidFill>
              <a:srgbClr val="334B9C"/>
            </a:solidFill>
            <a:round/>
            <a:headEnd/>
            <a:tailEnd/>
          </a:ln>
        </p:spPr>
        <p:txBody>
          <a:bodyPr lIns="91440" tIns="45720" rIns="91440" bIns="45720" rtlCol="0" anchor="ctr"/>
          <a:lstStyle/>
          <a:p>
            <a:pPr algn="ctr">
              <a:spcAft>
                <a:spcPts val="600"/>
              </a:spcAft>
            </a:pPr>
            <a:r>
              <a:rPr lang="en-US" b="1" dirty="0" smtClean="0">
                <a:solidFill>
                  <a:srgbClr val="334B9C"/>
                </a:solidFill>
                <a:latin typeface="+mj-lt"/>
              </a:rPr>
              <a:t>Action Plan</a:t>
            </a:r>
          </a:p>
        </p:txBody>
      </p:sp>
      <p:sp>
        <p:nvSpPr>
          <p:cNvPr id="7" name="Rectangle 6"/>
          <p:cNvSpPr/>
          <p:nvPr/>
        </p:nvSpPr>
        <p:spPr bwMode="auto">
          <a:xfrm>
            <a:off x="3548418" y="2620371"/>
            <a:ext cx="1637733" cy="1255594"/>
          </a:xfrm>
          <a:prstGeom prst="rect">
            <a:avLst/>
          </a:prstGeom>
          <a:solidFill>
            <a:srgbClr val="CED6ED"/>
          </a:solidFill>
          <a:ln w="6350" algn="ctr">
            <a:solidFill>
              <a:srgbClr val="334B9C"/>
            </a:solidFill>
            <a:round/>
            <a:headEnd/>
            <a:tailEnd/>
          </a:ln>
        </p:spPr>
        <p:txBody>
          <a:bodyPr lIns="91440" tIns="45720" rIns="91440" bIns="45720" rtlCol="0" anchor="ctr"/>
          <a:lstStyle/>
          <a:p>
            <a:pPr algn="ctr">
              <a:spcAft>
                <a:spcPts val="600"/>
              </a:spcAft>
            </a:pPr>
            <a:r>
              <a:rPr lang="en-US" b="1" dirty="0" smtClean="0">
                <a:solidFill>
                  <a:srgbClr val="334B9C"/>
                </a:solidFill>
                <a:latin typeface="+mj-lt"/>
              </a:rPr>
              <a:t>Teach and Collect</a:t>
            </a:r>
          </a:p>
          <a:p>
            <a:pPr algn="ctr">
              <a:spcAft>
                <a:spcPts val="600"/>
              </a:spcAft>
            </a:pPr>
            <a:r>
              <a:rPr lang="en-US" b="1" dirty="0" smtClean="0">
                <a:solidFill>
                  <a:srgbClr val="334B9C"/>
                </a:solidFill>
                <a:latin typeface="+mj-lt"/>
              </a:rPr>
              <a:t>Evidence</a:t>
            </a:r>
          </a:p>
        </p:txBody>
      </p:sp>
      <p:sp>
        <p:nvSpPr>
          <p:cNvPr id="8" name="TextBox 7"/>
          <p:cNvSpPr txBox="1"/>
          <p:nvPr/>
        </p:nvSpPr>
        <p:spPr>
          <a:xfrm>
            <a:off x="5281685" y="1910687"/>
            <a:ext cx="3739482" cy="1658203"/>
          </a:xfrm>
          <a:prstGeom prst="rect">
            <a:avLst/>
          </a:prstGeom>
          <a:noFill/>
        </p:spPr>
        <p:txBody>
          <a:bodyPr wrap="none" lIns="91440" rtlCol="0" anchor="ctr">
            <a:noAutofit/>
          </a:bodyPr>
          <a:lstStyle/>
          <a:p>
            <a:pPr algn="ctr">
              <a:spcAft>
                <a:spcPts val="600"/>
              </a:spcAft>
            </a:pPr>
            <a:endParaRPr lang="en-US" b="1" dirty="0" smtClean="0">
              <a:latin typeface="Century Gothic" pitchFamily="34" charset="0"/>
            </a:endParaRPr>
          </a:p>
          <a:p>
            <a:pPr algn="ctr">
              <a:spcAft>
                <a:spcPts val="600"/>
              </a:spcAft>
            </a:pPr>
            <a:endParaRPr lang="en-US" sz="1800" b="1" dirty="0" smtClean="0">
              <a:latin typeface="Century Gothic" pitchFamily="34" charset="0"/>
            </a:endParaRPr>
          </a:p>
          <a:p>
            <a:pPr algn="ctr">
              <a:spcAft>
                <a:spcPts val="600"/>
              </a:spcAft>
            </a:pPr>
            <a:endParaRPr lang="en-US" sz="1800" b="1" dirty="0">
              <a:latin typeface="Century Gothic" pitchFamily="34" charset="0"/>
            </a:endParaRPr>
          </a:p>
          <a:p>
            <a:pPr algn="ctr">
              <a:spcAft>
                <a:spcPts val="600"/>
              </a:spcAft>
            </a:pPr>
            <a:endParaRPr lang="en-US" sz="1800" b="1" dirty="0" smtClean="0">
              <a:latin typeface="Century Gothic" pitchFamily="34" charset="0"/>
            </a:endParaRPr>
          </a:p>
          <a:p>
            <a:pPr algn="ctr">
              <a:spcAft>
                <a:spcPts val="600"/>
              </a:spcAft>
            </a:pPr>
            <a:endParaRPr lang="en-US" sz="1800" b="1" dirty="0">
              <a:latin typeface="Century Gothic" pitchFamily="34" charset="0"/>
            </a:endParaRPr>
          </a:p>
          <a:p>
            <a:pPr algn="ctr">
              <a:spcAft>
                <a:spcPts val="600"/>
              </a:spcAft>
            </a:pPr>
            <a:endParaRPr lang="en-US" sz="1800" b="1" dirty="0" smtClean="0">
              <a:latin typeface="Century Gothic" pitchFamily="34" charset="0"/>
            </a:endParaRPr>
          </a:p>
          <a:p>
            <a:pPr algn="ctr">
              <a:spcAft>
                <a:spcPts val="600"/>
              </a:spcAft>
            </a:pPr>
            <a:endParaRPr lang="en-US" sz="1800" b="1" dirty="0">
              <a:latin typeface="Century Gothic" pitchFamily="34" charset="0"/>
            </a:endParaRPr>
          </a:p>
          <a:p>
            <a:pPr algn="ctr">
              <a:spcAft>
                <a:spcPts val="600"/>
              </a:spcAft>
            </a:pPr>
            <a:endParaRPr lang="en-US" sz="1800" b="1" dirty="0" smtClean="0">
              <a:latin typeface="Century Gothic" pitchFamily="34" charset="0"/>
            </a:endParaRPr>
          </a:p>
          <a:p>
            <a:pPr algn="ctr">
              <a:spcAft>
                <a:spcPts val="600"/>
              </a:spcAft>
            </a:pPr>
            <a:r>
              <a:rPr lang="en-US" sz="1800" b="1" u="sng" dirty="0" smtClean="0">
                <a:latin typeface="Century Gothic" pitchFamily="34" charset="0"/>
              </a:rPr>
              <a:t>Areas for Collecting Evidence</a:t>
            </a:r>
          </a:p>
          <a:p>
            <a:pPr algn="ctr">
              <a:spcAft>
                <a:spcPts val="600"/>
              </a:spcAft>
            </a:pPr>
            <a:r>
              <a:rPr lang="en-US" sz="1800" b="1" dirty="0" smtClean="0">
                <a:solidFill>
                  <a:srgbClr val="334B9C"/>
                </a:solidFill>
                <a:latin typeface="Century Gothic" pitchFamily="34" charset="0"/>
              </a:rPr>
              <a:t>Professional Practice Goal</a:t>
            </a:r>
          </a:p>
          <a:p>
            <a:pPr algn="ctr">
              <a:spcAft>
                <a:spcPts val="600"/>
              </a:spcAft>
            </a:pPr>
            <a:r>
              <a:rPr lang="en-US" sz="1800" b="1" dirty="0" smtClean="0">
                <a:solidFill>
                  <a:srgbClr val="334B9C"/>
                </a:solidFill>
                <a:latin typeface="Century Gothic" pitchFamily="34" charset="0"/>
              </a:rPr>
              <a:t>Student Learning Goal</a:t>
            </a:r>
          </a:p>
          <a:p>
            <a:pPr algn="ctr">
              <a:spcAft>
                <a:spcPts val="600"/>
              </a:spcAft>
            </a:pPr>
            <a:r>
              <a:rPr lang="en-US" sz="1800" b="1" dirty="0">
                <a:solidFill>
                  <a:srgbClr val="334B9C"/>
                </a:solidFill>
                <a:latin typeface="Century Gothic" pitchFamily="34" charset="0"/>
              </a:rPr>
              <a:t>4</a:t>
            </a:r>
            <a:r>
              <a:rPr lang="en-US" sz="1800" b="1" dirty="0" smtClean="0">
                <a:solidFill>
                  <a:srgbClr val="334B9C"/>
                </a:solidFill>
                <a:latin typeface="Century Gothic" pitchFamily="34" charset="0"/>
              </a:rPr>
              <a:t> Standards:</a:t>
            </a:r>
          </a:p>
          <a:p>
            <a:pPr algn="ctr">
              <a:spcAft>
                <a:spcPts val="600"/>
              </a:spcAft>
            </a:pPr>
            <a:endParaRPr lang="en-US" sz="1800" dirty="0" smtClean="0">
              <a:solidFill>
                <a:srgbClr val="334B9C"/>
              </a:solidFill>
              <a:latin typeface="Century Gothic" pitchFamily="34" charset="0"/>
            </a:endParaRPr>
          </a:p>
          <a:p>
            <a:pPr algn="ctr">
              <a:spcAft>
                <a:spcPts val="600"/>
              </a:spcAft>
            </a:pPr>
            <a:endParaRPr lang="en-US" sz="1800" dirty="0">
              <a:solidFill>
                <a:srgbClr val="334B9C"/>
              </a:solidFill>
              <a:latin typeface="Century Gothic" pitchFamily="34" charset="0"/>
            </a:endParaRPr>
          </a:p>
          <a:p>
            <a:pPr algn="ctr">
              <a:spcAft>
                <a:spcPts val="600"/>
              </a:spcAft>
            </a:pPr>
            <a:endParaRPr lang="en-US" sz="1800" dirty="0" smtClean="0">
              <a:solidFill>
                <a:srgbClr val="334B9C"/>
              </a:solidFill>
              <a:latin typeface="Century Gothic" pitchFamily="34" charset="0"/>
            </a:endParaRPr>
          </a:p>
          <a:p>
            <a:pPr algn="ctr">
              <a:spcAft>
                <a:spcPts val="600"/>
              </a:spcAft>
            </a:pPr>
            <a:endParaRPr lang="en-US" sz="1800" dirty="0">
              <a:solidFill>
                <a:srgbClr val="334B9C"/>
              </a:solidFill>
              <a:latin typeface="Century Gothic" pitchFamily="34" charset="0"/>
            </a:endParaRPr>
          </a:p>
          <a:p>
            <a:pPr algn="ctr">
              <a:spcAft>
                <a:spcPts val="600"/>
              </a:spcAft>
            </a:pPr>
            <a:endParaRPr lang="en-US" sz="1800" dirty="0" smtClean="0">
              <a:solidFill>
                <a:srgbClr val="334B9C"/>
              </a:solidFill>
              <a:latin typeface="Century Gothic" pitchFamily="34" charset="0"/>
            </a:endParaRPr>
          </a:p>
          <a:p>
            <a:pPr algn="ctr">
              <a:spcAft>
                <a:spcPts val="600"/>
              </a:spcAft>
            </a:pPr>
            <a:endParaRPr lang="en-US" sz="1800" dirty="0">
              <a:solidFill>
                <a:srgbClr val="334B9C"/>
              </a:solidFill>
              <a:latin typeface="Century Gothic" pitchFamily="34" charset="0"/>
            </a:endParaRPr>
          </a:p>
          <a:p>
            <a:pPr algn="ctr">
              <a:spcAft>
                <a:spcPts val="600"/>
              </a:spcAft>
            </a:pPr>
            <a:endParaRPr lang="en-US" sz="1800" dirty="0" smtClean="0">
              <a:solidFill>
                <a:srgbClr val="334B9C"/>
              </a:solidFill>
              <a:latin typeface="Century Gothic" pitchFamily="34" charset="0"/>
            </a:endParaRPr>
          </a:p>
          <a:p>
            <a:pPr algn="ctr">
              <a:spcAft>
                <a:spcPts val="600"/>
              </a:spcAft>
            </a:pPr>
            <a:endParaRPr lang="en-US" sz="1800" dirty="0">
              <a:solidFill>
                <a:srgbClr val="334B9C"/>
              </a:solidFill>
              <a:latin typeface="Century Gothic" pitchFamily="34" charset="0"/>
            </a:endParaRPr>
          </a:p>
          <a:p>
            <a:pPr algn="ctr">
              <a:spcAft>
                <a:spcPts val="600"/>
              </a:spcAft>
            </a:pPr>
            <a:endParaRPr lang="en-US" sz="1800" dirty="0" smtClean="0">
              <a:solidFill>
                <a:srgbClr val="334B9C"/>
              </a:solidFill>
              <a:latin typeface="Century Gothic" pitchFamily="34" charset="0"/>
            </a:endParaRPr>
          </a:p>
          <a:p>
            <a:pPr algn="ctr">
              <a:spcAft>
                <a:spcPts val="600"/>
              </a:spcAft>
            </a:pPr>
            <a:endParaRPr lang="en-US" sz="1800" dirty="0" smtClean="0">
              <a:solidFill>
                <a:srgbClr val="334B9C"/>
              </a:solidFill>
              <a:latin typeface="Century Gothic" pitchFamily="34" charset="0"/>
            </a:endParaRPr>
          </a:p>
          <a:p>
            <a:pPr algn="ctr">
              <a:spcAft>
                <a:spcPts val="600"/>
              </a:spcAft>
            </a:pPr>
            <a:endParaRPr lang="en-US" dirty="0" smtClean="0">
              <a:solidFill>
                <a:srgbClr val="334B9C"/>
              </a:solidFill>
              <a:latin typeface="Century Gothic" pitchFamily="34" charset="0"/>
            </a:endParaRPr>
          </a:p>
        </p:txBody>
      </p:sp>
      <p:sp>
        <p:nvSpPr>
          <p:cNvPr id="4" name="TextBox 3"/>
          <p:cNvSpPr txBox="1"/>
          <p:nvPr/>
        </p:nvSpPr>
        <p:spPr>
          <a:xfrm>
            <a:off x="5964072" y="2988860"/>
            <a:ext cx="2538483" cy="2511188"/>
          </a:xfrm>
          <a:prstGeom prst="rect">
            <a:avLst/>
          </a:prstGeom>
          <a:solidFill>
            <a:schemeClr val="bg2">
              <a:lumMod val="90000"/>
            </a:schemeClr>
          </a:solidFill>
          <a:ln>
            <a:solidFill>
              <a:srgbClr val="00B050"/>
            </a:solidFill>
          </a:ln>
        </p:spPr>
        <p:txBody>
          <a:bodyPr wrap="square" lIns="91440" rtlCol="0" anchor="ctr">
            <a:noAutofit/>
          </a:bodyPr>
          <a:lstStyle/>
          <a:p>
            <a:pPr marL="342900" indent="-342900">
              <a:spcAft>
                <a:spcPts val="600"/>
              </a:spcAft>
              <a:buFont typeface="+mj-lt"/>
              <a:buAutoNum type="arabicPeriod"/>
            </a:pPr>
            <a:r>
              <a:rPr lang="en-US" b="1" dirty="0" smtClean="0">
                <a:latin typeface="Century Gothic" pitchFamily="34" charset="0"/>
              </a:rPr>
              <a:t>Curriculum, Planning and Assessment</a:t>
            </a:r>
          </a:p>
          <a:p>
            <a:pPr marL="342900" indent="-342900">
              <a:spcAft>
                <a:spcPts val="600"/>
              </a:spcAft>
              <a:buFont typeface="+mj-lt"/>
              <a:buAutoNum type="arabicPeriod"/>
            </a:pPr>
            <a:r>
              <a:rPr lang="en-US" b="1" dirty="0" smtClean="0">
                <a:latin typeface="Century Gothic" pitchFamily="34" charset="0"/>
              </a:rPr>
              <a:t>Teaching All Students</a:t>
            </a:r>
          </a:p>
          <a:p>
            <a:pPr marL="342900" indent="-342900">
              <a:spcAft>
                <a:spcPts val="600"/>
              </a:spcAft>
              <a:buFont typeface="+mj-lt"/>
              <a:buAutoNum type="arabicPeriod"/>
            </a:pPr>
            <a:r>
              <a:rPr lang="en-US" b="1" dirty="0" smtClean="0">
                <a:latin typeface="Century Gothic" pitchFamily="34" charset="0"/>
              </a:rPr>
              <a:t>Family &amp; Community Engagement</a:t>
            </a:r>
          </a:p>
          <a:p>
            <a:pPr marL="342900" indent="-342900">
              <a:spcAft>
                <a:spcPts val="600"/>
              </a:spcAft>
              <a:buFont typeface="+mj-lt"/>
              <a:buAutoNum type="arabicPeriod"/>
            </a:pPr>
            <a:r>
              <a:rPr lang="en-US" b="1" dirty="0" smtClean="0">
                <a:latin typeface="Century Gothic" pitchFamily="34" charset="0"/>
              </a:rPr>
              <a:t>Professional Culture</a:t>
            </a:r>
          </a:p>
        </p:txBody>
      </p:sp>
    </p:spTree>
    <p:extLst>
      <p:ext uri="{BB962C8B-B14F-4D97-AF65-F5344CB8AC3E}">
        <p14:creationId xmlns:p14="http://schemas.microsoft.com/office/powerpoint/2010/main" val="34794326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ln>
            <a:miter lim="800000"/>
            <a:headEnd/>
            <a:tailEnd/>
          </a:ln>
        </p:spPr>
        <p:txBody>
          <a:bodyPr/>
          <a:lstStyle/>
          <a:p>
            <a:r>
              <a:rPr smtClean="0"/>
              <a:t>A Culture of Continuous Learning</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0434352"/>
              </p:ext>
            </p:extLst>
          </p:nvPr>
        </p:nvGraphicFramePr>
        <p:xfrm>
          <a:off x="609605" y="2078218"/>
          <a:ext cx="8174039" cy="46216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776" name="Oval 8"/>
          <p:cNvSpPr>
            <a:spLocks noChangeArrowheads="1"/>
          </p:cNvSpPr>
          <p:nvPr/>
        </p:nvSpPr>
        <p:spPr bwMode="auto">
          <a:xfrm>
            <a:off x="2251079" y="5265740"/>
            <a:ext cx="2284413" cy="1298575"/>
          </a:xfrm>
          <a:prstGeom prst="ellipse">
            <a:avLst/>
          </a:prstGeom>
          <a:solidFill>
            <a:schemeClr val="accent1">
              <a:alpha val="0"/>
            </a:schemeClr>
          </a:solidFill>
          <a:ln w="44450">
            <a:solidFill>
              <a:srgbClr val="C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endParaRPr lang="en-US"/>
          </a:p>
        </p:txBody>
      </p:sp>
      <p:sp>
        <p:nvSpPr>
          <p:cNvPr id="32777" name="Oval 9"/>
          <p:cNvSpPr>
            <a:spLocks noChangeArrowheads="1"/>
          </p:cNvSpPr>
          <p:nvPr/>
        </p:nvSpPr>
        <p:spPr bwMode="auto">
          <a:xfrm>
            <a:off x="1566865" y="3290890"/>
            <a:ext cx="2284412" cy="1298575"/>
          </a:xfrm>
          <a:prstGeom prst="ellipse">
            <a:avLst/>
          </a:prstGeom>
          <a:solidFill>
            <a:schemeClr val="tx2">
              <a:alpha val="0"/>
            </a:schemeClr>
          </a:solidFill>
          <a:ln w="44450">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endParaRPr lang="en-US"/>
          </a:p>
        </p:txBody>
      </p:sp>
      <p:sp>
        <p:nvSpPr>
          <p:cNvPr id="8" name="Cloud Callout 7"/>
          <p:cNvSpPr/>
          <p:nvPr/>
        </p:nvSpPr>
        <p:spPr bwMode="auto">
          <a:xfrm>
            <a:off x="4535491" y="3214691"/>
            <a:ext cx="2627312" cy="1966912"/>
          </a:xfrm>
          <a:prstGeom prst="cloudCallout">
            <a:avLst>
              <a:gd name="adj1" fmla="val -49709"/>
              <a:gd name="adj2" fmla="val 72143"/>
            </a:avLst>
          </a:prstGeom>
          <a:solidFill>
            <a:srgbClr val="C00000"/>
          </a:solidFill>
          <a:ln w="6350" algn="ctr">
            <a:solidFill>
              <a:srgbClr val="334B9C"/>
            </a:solidFill>
            <a:round/>
            <a:headEnd/>
            <a:tailEnd/>
          </a:ln>
        </p:spPr>
        <p:txBody>
          <a:bodyPr lIns="91429" tIns="45714" rIns="91429" bIns="45714" rtlCol="0" anchor="ctr"/>
          <a:lstStyle/>
          <a:p>
            <a:pPr algn="ctr" defTabSz="914293"/>
            <a:r>
              <a:rPr lang="en-US" dirty="0" smtClean="0">
                <a:solidFill>
                  <a:schemeClr val="bg1"/>
                </a:solidFill>
              </a:rPr>
              <a:t>How am I doing in relation to my goals?</a:t>
            </a:r>
            <a:endParaRPr lang="en-US" dirty="0">
              <a:solidFill>
                <a:schemeClr val="bg1"/>
              </a:solidFill>
            </a:endParaRPr>
          </a:p>
        </p:txBody>
      </p:sp>
      <p:sp>
        <p:nvSpPr>
          <p:cNvPr id="9" name="Cloud Callout 8"/>
          <p:cNvSpPr/>
          <p:nvPr/>
        </p:nvSpPr>
        <p:spPr bwMode="auto">
          <a:xfrm>
            <a:off x="161929" y="1113635"/>
            <a:ext cx="2627312" cy="1966912"/>
          </a:xfrm>
          <a:prstGeom prst="cloudCallout">
            <a:avLst>
              <a:gd name="adj1" fmla="val 33675"/>
              <a:gd name="adj2" fmla="val 68269"/>
            </a:avLst>
          </a:prstGeom>
          <a:solidFill>
            <a:schemeClr val="accent3">
              <a:lumMod val="75000"/>
            </a:schemeClr>
          </a:solidFill>
          <a:ln w="6350" algn="ctr">
            <a:solidFill>
              <a:srgbClr val="334B9C"/>
            </a:solidFill>
            <a:round/>
            <a:headEnd/>
            <a:tailEnd/>
          </a:ln>
        </p:spPr>
        <p:txBody>
          <a:bodyPr lIns="91429" tIns="45714" rIns="91429" bIns="45714" rtlCol="0" anchor="ctr"/>
          <a:lstStyle/>
          <a:p>
            <a:pPr algn="ctr" defTabSz="914293"/>
            <a:r>
              <a:rPr lang="en-US" dirty="0" smtClean="0">
                <a:solidFill>
                  <a:schemeClr val="bg1"/>
                </a:solidFill>
              </a:rPr>
              <a:t>How did I do this cycle? </a:t>
            </a:r>
          </a:p>
          <a:p>
            <a:pPr algn="ctr" defTabSz="914293"/>
            <a:r>
              <a:rPr lang="en-US" dirty="0" smtClean="0">
                <a:solidFill>
                  <a:schemeClr val="bg1"/>
                </a:solidFill>
              </a:rPr>
              <a:t> What should I work on next?</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776"/>
                                        </p:tgtEl>
                                        <p:attrNameLst>
                                          <p:attrName>style.visibility</p:attrName>
                                        </p:attrNameLst>
                                      </p:cBhvr>
                                      <p:to>
                                        <p:strVal val="visible"/>
                                      </p:to>
                                    </p:set>
                                    <p:animEffect transition="in" filter="blinds(horizontal)">
                                      <p:cBhvr>
                                        <p:cTn id="7" dur="500"/>
                                        <p:tgtEl>
                                          <p:spTgt spid="3277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32777"/>
                                        </p:tgtEl>
                                        <p:attrNameLst>
                                          <p:attrName>style.visibility</p:attrName>
                                        </p:attrNameLst>
                                      </p:cBhvr>
                                      <p:to>
                                        <p:strVal val="visible"/>
                                      </p:to>
                                    </p:set>
                                    <p:animEffect transition="in" filter="blinds(horizontal)">
                                      <p:cBhvr>
                                        <p:cTn id="14" dur="500"/>
                                        <p:tgtEl>
                                          <p:spTgt spid="32777"/>
                                        </p:tgtEl>
                                      </p:cBhvr>
                                    </p:animEffec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6" grpId="0" animBg="1"/>
      <p:bldP spid="3277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Development &amp; Feedback System (EDFS)</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6552"/>
          <a:stretch/>
        </p:blipFill>
        <p:spPr bwMode="auto">
          <a:xfrm>
            <a:off x="114300" y="1600200"/>
            <a:ext cx="8915400" cy="3417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bwMode="auto">
          <a:xfrm>
            <a:off x="638175" y="3030931"/>
            <a:ext cx="1466850" cy="239954"/>
          </a:xfrm>
          <a:prstGeom prst="rect">
            <a:avLst/>
          </a:prstGeom>
          <a:solidFill>
            <a:schemeClr val="accent6"/>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7" name="Rectangle 6"/>
          <p:cNvSpPr/>
          <p:nvPr/>
        </p:nvSpPr>
        <p:spPr bwMode="auto">
          <a:xfrm>
            <a:off x="5105400" y="3088082"/>
            <a:ext cx="1295400" cy="182804"/>
          </a:xfrm>
          <a:prstGeom prst="rect">
            <a:avLst/>
          </a:prstGeom>
          <a:solidFill>
            <a:schemeClr val="accent6"/>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
        <p:nvSpPr>
          <p:cNvPr id="8" name="Rectangle 7"/>
          <p:cNvSpPr/>
          <p:nvPr/>
        </p:nvSpPr>
        <p:spPr bwMode="auto">
          <a:xfrm>
            <a:off x="3390900" y="3093758"/>
            <a:ext cx="1181100" cy="177128"/>
          </a:xfrm>
          <a:prstGeom prst="rect">
            <a:avLst/>
          </a:prstGeom>
          <a:solidFill>
            <a:schemeClr val="accent6"/>
          </a:solidFill>
          <a:ln w="6350" algn="ctr">
            <a:solidFill>
              <a:srgbClr val="334B9C"/>
            </a:solidFill>
            <a:round/>
            <a:headEnd/>
            <a:tailEnd/>
          </a:ln>
        </p:spPr>
        <p:txBody>
          <a:bodyPr lIns="91440" tIns="45720" rIns="91440" bIns="45720" rtlCol="0" anchor="ctr"/>
          <a:lstStyle/>
          <a:p>
            <a:pPr algn="ctr">
              <a:spcAft>
                <a:spcPts val="600"/>
              </a:spcAft>
            </a:pPr>
            <a:endParaRPr lang="en-US" dirty="0" err="1" smtClean="0">
              <a:solidFill>
                <a:srgbClr val="334B9C"/>
              </a:solidFill>
              <a:latin typeface="+mj-lt"/>
            </a:endParaRPr>
          </a:p>
        </p:txBody>
      </p:sp>
    </p:spTree>
    <p:extLst>
      <p:ext uri="{BB962C8B-B14F-4D97-AF65-F5344CB8AC3E}">
        <p14:creationId xmlns:p14="http://schemas.microsoft.com/office/powerpoint/2010/main" val="101435349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4294967295"/>
          </p:nvPr>
        </p:nvSpPr>
        <p:spPr>
          <a:xfrm>
            <a:off x="474669" y="1447804"/>
            <a:ext cx="7754937" cy="4525963"/>
          </a:xfrm>
        </p:spPr>
        <p:txBody>
          <a:bodyPr lIns="91429" tIns="45714" rIns="91429" bIns="45714"/>
          <a:lstStyle/>
          <a:p>
            <a:pPr>
              <a:lnSpc>
                <a:spcPct val="90000"/>
              </a:lnSpc>
            </a:pPr>
            <a:r>
              <a:rPr lang="en-US" sz="2100" dirty="0"/>
              <a:t>Become familiar </a:t>
            </a:r>
            <a:r>
              <a:rPr lang="en-US" sz="2100" dirty="0" smtClean="0"/>
              <a:t>with the rubric and think about </a:t>
            </a:r>
            <a:r>
              <a:rPr lang="en-US" sz="2100" dirty="0"/>
              <a:t>how </a:t>
            </a:r>
            <a:r>
              <a:rPr lang="en-US" sz="2100" dirty="0" smtClean="0"/>
              <a:t>it relates </a:t>
            </a:r>
            <a:r>
              <a:rPr lang="en-US" sz="2100" dirty="0"/>
              <a:t>to your practice</a:t>
            </a:r>
            <a:r>
              <a:rPr lang="en-US" sz="2100" dirty="0" smtClean="0"/>
              <a:t>.</a:t>
            </a:r>
          </a:p>
          <a:p>
            <a:pPr>
              <a:lnSpc>
                <a:spcPct val="90000"/>
              </a:lnSpc>
            </a:pPr>
            <a:r>
              <a:rPr lang="en-US" sz="2100" dirty="0" smtClean="0"/>
              <a:t>Begin to think about goals that would be appropriate.</a:t>
            </a:r>
            <a:endParaRPr lang="en-US" sz="2100" dirty="0"/>
          </a:p>
          <a:p>
            <a:pPr>
              <a:lnSpc>
                <a:spcPct val="90000"/>
              </a:lnSpc>
            </a:pPr>
            <a:r>
              <a:rPr lang="en-US" sz="2100" dirty="0"/>
              <a:t>When you are assigned your </a:t>
            </a:r>
            <a:r>
              <a:rPr lang="en-US" sz="2100" dirty="0" smtClean="0"/>
              <a:t>students, analyze </a:t>
            </a:r>
            <a:r>
              <a:rPr lang="en-US" sz="2100" dirty="0"/>
              <a:t>their data and think about </a:t>
            </a:r>
            <a:r>
              <a:rPr lang="en-US" sz="2100" dirty="0" smtClean="0"/>
              <a:t>student </a:t>
            </a:r>
            <a:r>
              <a:rPr lang="en-US" sz="2100" dirty="0"/>
              <a:t>learning </a:t>
            </a:r>
            <a:r>
              <a:rPr lang="en-US" sz="2100" dirty="0" smtClean="0"/>
              <a:t>goals.</a:t>
            </a:r>
            <a:endParaRPr lang="en-US" sz="2100" dirty="0"/>
          </a:p>
          <a:p>
            <a:pPr>
              <a:lnSpc>
                <a:spcPct val="90000"/>
              </a:lnSpc>
            </a:pPr>
            <a:r>
              <a:rPr lang="en-US" sz="2100" dirty="0"/>
              <a:t>As a staff, think about how you might build in team goals and collaborative structures to focus on priority areas. </a:t>
            </a:r>
          </a:p>
          <a:p>
            <a:pPr>
              <a:lnSpc>
                <a:spcPct val="90000"/>
              </a:lnSpc>
            </a:pPr>
            <a:r>
              <a:rPr lang="en-US" sz="2100" dirty="0" smtClean="0"/>
              <a:t>Participate </a:t>
            </a:r>
            <a:r>
              <a:rPr lang="en-US" sz="2100" dirty="0"/>
              <a:t>and stay engaged with us. Talk with colleagues, talk to your principals, </a:t>
            </a:r>
            <a:r>
              <a:rPr lang="en-US" sz="2100" dirty="0" smtClean="0"/>
              <a:t>ask questions.</a:t>
            </a:r>
            <a:endParaRPr lang="en-US" sz="2100" dirty="0"/>
          </a:p>
        </p:txBody>
      </p:sp>
      <p:sp>
        <p:nvSpPr>
          <p:cNvPr id="34819" name="Rectangle 4"/>
          <p:cNvSpPr>
            <a:spLocks noChangeArrowheads="1"/>
          </p:cNvSpPr>
          <p:nvPr/>
        </p:nvSpPr>
        <p:spPr bwMode="auto">
          <a:xfrm>
            <a:off x="0" y="0"/>
            <a:ext cx="9144000" cy="1143000"/>
          </a:xfrm>
          <a:prstGeom prst="rect">
            <a:avLst/>
          </a:prstGeom>
          <a:solidFill>
            <a:srgbClr val="CED6ED"/>
          </a:solidFill>
          <a:ln w="76200">
            <a:solidFill>
              <a:srgbClr val="899ACE"/>
            </a:solidFill>
            <a:miter lim="800000"/>
            <a:headEnd/>
            <a:tailEnd/>
          </a:ln>
        </p:spPr>
        <p:txBody>
          <a:bodyPr lIns="457146" tIns="0" rIns="455274" bIns="0" anchor="b"/>
          <a:lstStyle/>
          <a:p>
            <a:pPr>
              <a:lnSpc>
                <a:spcPts val="2800"/>
              </a:lnSpc>
            </a:pPr>
            <a:r>
              <a:rPr lang="en-US" sz="2700" b="1" dirty="0" smtClean="0">
                <a:solidFill>
                  <a:srgbClr val="334B9C"/>
                </a:solidFill>
                <a:latin typeface="Century Gothic" pitchFamily="34" charset="0"/>
                <a:sym typeface="Lucida Grande" charset="0"/>
              </a:rPr>
              <a:t>Preparing for the school year</a:t>
            </a:r>
            <a:endParaRPr lang="en-US" sz="2700" b="1" dirty="0">
              <a:solidFill>
                <a:srgbClr val="334B9C"/>
              </a:solidFill>
              <a:latin typeface="Century Gothic" pitchFamily="34" charset="0"/>
              <a:sym typeface="Lucida Grande"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ln>
            <a:miter lim="800000"/>
            <a:headEnd/>
            <a:tailEnd/>
          </a:ln>
        </p:spPr>
        <p:txBody>
          <a:bodyPr/>
          <a:lstStyle/>
          <a:p>
            <a:r>
              <a:rPr smtClean="0"/>
              <a:t>Resources, Support, Questions, and Feedback</a:t>
            </a:r>
          </a:p>
        </p:txBody>
      </p:sp>
      <p:sp>
        <p:nvSpPr>
          <p:cNvPr id="35843" name="Content Placeholder 2"/>
          <p:cNvSpPr>
            <a:spLocks noGrp="1"/>
          </p:cNvSpPr>
          <p:nvPr>
            <p:ph idx="1"/>
          </p:nvPr>
        </p:nvSpPr>
        <p:spPr>
          <a:xfrm>
            <a:off x="603253" y="1585913"/>
            <a:ext cx="8174039" cy="4838700"/>
          </a:xfrm>
        </p:spPr>
        <p:txBody>
          <a:bodyPr/>
          <a:lstStyle/>
          <a:p>
            <a:pPr>
              <a:buFont typeface="Arial" charset="0"/>
              <a:buChar char="•"/>
            </a:pPr>
            <a:r>
              <a:rPr lang="en-US" sz="2800" dirty="0"/>
              <a:t>For more information, visit: </a:t>
            </a:r>
          </a:p>
          <a:p>
            <a:pPr lvl="1"/>
            <a:r>
              <a:rPr lang="en-US" u="sng" dirty="0" smtClean="0">
                <a:hlinkClick r:id="rId3"/>
              </a:rPr>
              <a:t>http://connect.mybps.org/groups/effectiveteaching/</a:t>
            </a:r>
            <a:r>
              <a:rPr lang="en-US" dirty="0" smtClean="0"/>
              <a:t> </a:t>
            </a:r>
          </a:p>
          <a:p>
            <a:pPr>
              <a:buFont typeface="Arial" charset="0"/>
              <a:buChar char="•"/>
            </a:pPr>
            <a:r>
              <a:rPr lang="en-US" sz="2800" dirty="0"/>
              <a:t>Email questions, comments and feedback to:</a:t>
            </a:r>
          </a:p>
          <a:p>
            <a:pPr lvl="1"/>
            <a:r>
              <a:rPr lang="en-US" sz="2400" dirty="0">
                <a:hlinkClick r:id="rId4"/>
              </a:rPr>
              <a:t>bpsevaluation@boston.k12.ma.us</a:t>
            </a:r>
            <a:r>
              <a:rPr lang="en-US" sz="2400" dirty="0"/>
              <a:t> </a:t>
            </a:r>
          </a:p>
          <a:p>
            <a:pPr>
              <a:buFont typeface="Arial" charset="0"/>
              <a:buChar char="•"/>
            </a:pPr>
            <a:r>
              <a:rPr lang="en-US" sz="2800" dirty="0">
                <a:cs typeface="Miriam" pitchFamily="2" charset="-79"/>
              </a:rPr>
              <a:t>MA Department of Elementary and Secondary Education (DESE) Evaluation Site:</a:t>
            </a:r>
          </a:p>
          <a:p>
            <a:pPr lvl="1"/>
            <a:r>
              <a:rPr lang="en-US" dirty="0" smtClean="0">
                <a:hlinkClick r:id="rId5"/>
              </a:rPr>
              <a:t>http://doe.mass.edu/edeval/</a:t>
            </a:r>
            <a:r>
              <a:rPr lang="en-US" dirty="0" smtClean="0"/>
              <a:t> </a:t>
            </a:r>
            <a:endParaRPr lang="en-US" dirty="0" smtClean="0"/>
          </a:p>
          <a:p>
            <a:pPr marL="0" indent="0">
              <a:buNone/>
            </a:pPr>
            <a:r>
              <a:rPr lang="en-US" sz="2800" dirty="0" smtClean="0">
                <a:cs typeface="Miriam" pitchFamily="2" charset="-79"/>
              </a:rPr>
              <a:t>Angela Rubenstein		Kris Taylor</a:t>
            </a:r>
          </a:p>
          <a:p>
            <a:pPr marL="228573" lvl="1" indent="0">
              <a:buNone/>
            </a:pPr>
            <a:r>
              <a:rPr lang="en-US" u="sng" dirty="0" smtClean="0">
                <a:hlinkClick r:id="rId6"/>
              </a:rPr>
              <a:t>arubenstein@boston.k12.ma.us</a:t>
            </a:r>
            <a:r>
              <a:rPr lang="en-US" u="sng" dirty="0" smtClean="0"/>
              <a:t> </a:t>
            </a:r>
            <a:r>
              <a:rPr lang="en-US" dirty="0" smtClean="0"/>
              <a:t>          </a:t>
            </a:r>
            <a:r>
              <a:rPr lang="en-US" u="sng" dirty="0" smtClean="0"/>
              <a:t>ktaylor2@boston.k12.ma.us</a:t>
            </a:r>
            <a:endParaRPr lang="en-US" u="sng" dirty="0"/>
          </a:p>
          <a:p>
            <a:pPr marL="228573" lvl="1" indent="0">
              <a:buNone/>
            </a:pPr>
            <a:endParaRPr lang="en-US" dirty="0" smtClean="0"/>
          </a:p>
          <a:p>
            <a:pPr lvl="1"/>
            <a:endParaRPr lang="en-US" dirty="0" smtClean="0"/>
          </a:p>
          <a:p>
            <a:pPr marL="228573" lvl="1" indent="0">
              <a:buNone/>
            </a:pPr>
            <a:endParaRPr lang="en-US" dirty="0" smtClean="0"/>
          </a:p>
          <a:p>
            <a:pPr>
              <a:buFont typeface="Arial" charset="0"/>
              <a:buNone/>
            </a:pPr>
            <a:r>
              <a:rPr lang="en-US" dirty="0" smtClean="0"/>
              <a:t>	</a:t>
            </a:r>
          </a:p>
          <a:p>
            <a:pPr>
              <a:buFont typeface="Arial" charset="0"/>
              <a:buChar char="•"/>
            </a:pP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ln>
            <a:miter lim="800000"/>
            <a:headEnd/>
            <a:tailEnd/>
          </a:ln>
        </p:spPr>
        <p:txBody>
          <a:bodyPr/>
          <a:lstStyle/>
          <a:p>
            <a:r>
              <a:rPr dirty="0" smtClean="0"/>
              <a:t>Have we met our goals for today?</a:t>
            </a:r>
          </a:p>
        </p:txBody>
      </p:sp>
      <p:sp>
        <p:nvSpPr>
          <p:cNvPr id="13315" name="Content Placeholder 2"/>
          <p:cNvSpPr>
            <a:spLocks noGrp="1"/>
          </p:cNvSpPr>
          <p:nvPr>
            <p:ph idx="1"/>
          </p:nvPr>
        </p:nvSpPr>
        <p:spPr>
          <a:xfrm>
            <a:off x="321292" y="2497756"/>
            <a:ext cx="4994275" cy="3944319"/>
          </a:xfrm>
        </p:spPr>
        <p:txBody>
          <a:bodyPr/>
          <a:lstStyle/>
          <a:p>
            <a:pPr marL="457200">
              <a:spcAft>
                <a:spcPts val="1200"/>
              </a:spcAft>
            </a:pPr>
            <a:r>
              <a:rPr lang="en-US" sz="2000" b="0" dirty="0" smtClean="0"/>
              <a:t>The 4 standards of the Rubric of Effective Teaching</a:t>
            </a:r>
          </a:p>
          <a:p>
            <a:pPr marL="457200">
              <a:spcAft>
                <a:spcPts val="1200"/>
              </a:spcAft>
            </a:pPr>
            <a:r>
              <a:rPr lang="en-US" sz="2000" b="0" dirty="0" smtClean="0"/>
              <a:t>The types of educator ratings and growth plans</a:t>
            </a:r>
          </a:p>
          <a:p>
            <a:pPr marL="457200">
              <a:spcAft>
                <a:spcPts val="1200"/>
              </a:spcAft>
            </a:pPr>
            <a:r>
              <a:rPr lang="en-US" sz="2000" b="0" dirty="0" smtClean="0"/>
              <a:t>The 5-step cycle</a:t>
            </a:r>
          </a:p>
          <a:p>
            <a:pPr marL="914400" lvl="1">
              <a:spcAft>
                <a:spcPts val="600"/>
              </a:spcAft>
              <a:buFont typeface="Wingdings" pitchFamily="2" charset="2"/>
              <a:buChar char="v"/>
            </a:pPr>
            <a:r>
              <a:rPr lang="en-US" sz="1800" dirty="0" smtClean="0"/>
              <a:t>Self-assessment</a:t>
            </a:r>
          </a:p>
          <a:p>
            <a:pPr marL="914400" lvl="1">
              <a:spcAft>
                <a:spcPts val="600"/>
              </a:spcAft>
              <a:buFont typeface="Wingdings" pitchFamily="2" charset="2"/>
              <a:buChar char="v"/>
            </a:pPr>
            <a:r>
              <a:rPr lang="en-US" sz="1800" b="0" dirty="0" smtClean="0"/>
              <a:t>Goal setting</a:t>
            </a:r>
          </a:p>
          <a:p>
            <a:pPr marL="914400" lvl="1">
              <a:spcAft>
                <a:spcPts val="600"/>
              </a:spcAft>
              <a:buFont typeface="Wingdings" pitchFamily="2" charset="2"/>
              <a:buChar char="v"/>
            </a:pPr>
            <a:r>
              <a:rPr lang="en-US" sz="1800" dirty="0" smtClean="0"/>
              <a:t>Implementing the plan </a:t>
            </a:r>
          </a:p>
          <a:p>
            <a:pPr marL="914400" lvl="1">
              <a:spcAft>
                <a:spcPts val="600"/>
              </a:spcAft>
              <a:buFont typeface="Wingdings" pitchFamily="2" charset="2"/>
              <a:buChar char="v"/>
            </a:pPr>
            <a:r>
              <a:rPr lang="en-US" sz="1800" b="0" dirty="0" smtClean="0"/>
              <a:t>Formative assessment</a:t>
            </a:r>
          </a:p>
          <a:p>
            <a:pPr marL="914400" lvl="1">
              <a:spcAft>
                <a:spcPts val="600"/>
              </a:spcAft>
              <a:buFont typeface="Wingdings" pitchFamily="2" charset="2"/>
              <a:buChar char="v"/>
            </a:pPr>
            <a:r>
              <a:rPr lang="en-US" sz="1800" dirty="0" smtClean="0"/>
              <a:t>Summative assessment</a:t>
            </a:r>
            <a:endParaRPr lang="en-US" sz="1800" b="0" dirty="0" smtClean="0"/>
          </a:p>
          <a:p>
            <a:pPr>
              <a:spcAft>
                <a:spcPts val="600"/>
              </a:spcAft>
              <a:buFont typeface="Arial" charset="0"/>
              <a:buChar char="•"/>
            </a:pPr>
            <a:endParaRPr lang="en-US" sz="2000" dirty="0"/>
          </a:p>
        </p:txBody>
      </p:sp>
      <p:sp>
        <p:nvSpPr>
          <p:cNvPr id="2" name="TextBox 1"/>
          <p:cNvSpPr txBox="1"/>
          <p:nvPr/>
        </p:nvSpPr>
        <p:spPr>
          <a:xfrm>
            <a:off x="341194" y="1433015"/>
            <a:ext cx="8358306" cy="791570"/>
          </a:xfrm>
          <a:prstGeom prst="rect">
            <a:avLst/>
          </a:prstGeom>
          <a:noFill/>
        </p:spPr>
        <p:txBody>
          <a:bodyPr wrap="square" lIns="91440" rtlCol="0" anchor="ctr">
            <a:noAutofit/>
          </a:bodyPr>
          <a:lstStyle/>
          <a:p>
            <a:pPr>
              <a:spcAft>
                <a:spcPts val="600"/>
              </a:spcAft>
            </a:pPr>
            <a:r>
              <a:rPr lang="en-US" sz="2000" dirty="0">
                <a:solidFill>
                  <a:schemeClr val="tx2"/>
                </a:solidFill>
                <a:latin typeface="+mn-lt"/>
              </a:rPr>
              <a:t>U</a:t>
            </a:r>
            <a:r>
              <a:rPr lang="en-US" sz="2000" dirty="0" smtClean="0">
                <a:solidFill>
                  <a:schemeClr val="tx2"/>
                </a:solidFill>
                <a:latin typeface="+mn-lt"/>
              </a:rPr>
              <a:t>nderstand </a:t>
            </a:r>
            <a:r>
              <a:rPr lang="en-US" sz="2000" dirty="0">
                <a:solidFill>
                  <a:schemeClr val="tx2"/>
                </a:solidFill>
                <a:latin typeface="+mn-lt"/>
              </a:rPr>
              <a:t>the components of the new educator evaluation process</a:t>
            </a:r>
            <a:r>
              <a:rPr lang="en-US" sz="2000" dirty="0" smtClean="0">
                <a:solidFill>
                  <a:schemeClr val="tx2"/>
                </a:solidFill>
                <a:latin typeface="+mn-lt"/>
              </a:rPr>
              <a:t>:</a:t>
            </a:r>
            <a:endParaRPr lang="en-US" sz="2000" dirty="0">
              <a:solidFill>
                <a:schemeClr val="tx2"/>
              </a:solidFill>
              <a:latin typeface="+mn-lt"/>
            </a:endParaRPr>
          </a:p>
        </p:txBody>
      </p:sp>
    </p:spTree>
    <p:extLst>
      <p:ext uri="{BB962C8B-B14F-4D97-AF65-F5344CB8AC3E}">
        <p14:creationId xmlns:p14="http://schemas.microsoft.com/office/powerpoint/2010/main" val="12069568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idx="4294967295"/>
          </p:nvPr>
        </p:nvSpPr>
        <p:spPr bwMode="auto">
          <a:ln>
            <a:miter lim="800000"/>
            <a:headEnd/>
            <a:tailEnd/>
          </a:ln>
        </p:spPr>
        <p:txBody>
          <a:bodyPr/>
          <a:lstStyle/>
          <a:p>
            <a:pPr marL="574608" indent="-404766"/>
            <a:r>
              <a:rPr sz="3400" dirty="0"/>
              <a:t>  Plus/Deltas for Today</a:t>
            </a:r>
          </a:p>
        </p:txBody>
      </p:sp>
      <p:sp>
        <p:nvSpPr>
          <p:cNvPr id="36868" name="Oval 4"/>
          <p:cNvSpPr>
            <a:spLocks noChangeArrowheads="1"/>
          </p:cNvSpPr>
          <p:nvPr/>
        </p:nvSpPr>
        <p:spPr bwMode="auto">
          <a:xfrm>
            <a:off x="842965" y="1462090"/>
            <a:ext cx="3333751" cy="627062"/>
          </a:xfrm>
          <a:prstGeom prst="ellipse">
            <a:avLst/>
          </a:prstGeom>
          <a:noFill/>
          <a:ln w="317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1429" tIns="45714" rIns="91429" bIns="45714" anchor="ctr"/>
          <a:lstStyle/>
          <a:p>
            <a:endParaRPr lang="en-US"/>
          </a:p>
        </p:txBody>
      </p:sp>
      <p:sp>
        <p:nvSpPr>
          <p:cNvPr id="36869" name="Line 6"/>
          <p:cNvSpPr>
            <a:spLocks noChangeShapeType="1"/>
          </p:cNvSpPr>
          <p:nvPr/>
        </p:nvSpPr>
        <p:spPr bwMode="auto">
          <a:xfrm>
            <a:off x="5745166" y="2543177"/>
            <a:ext cx="1309687" cy="473075"/>
          </a:xfrm>
          <a:prstGeom prst="line">
            <a:avLst/>
          </a:prstGeom>
          <a:noFill/>
          <a:ln w="34925">
            <a:solidFill>
              <a:srgbClr val="FF0000"/>
            </a:solidFill>
            <a:round/>
            <a:headEnd/>
            <a:tailEnd type="triangle" w="med" len="med"/>
          </a:ln>
          <a:extLst>
            <a:ext uri="{909E8E84-426E-40DD-AFC4-6F175D3DCCD1}">
              <a14:hiddenFill xmlns:a14="http://schemas.microsoft.com/office/drawing/2010/main">
                <a:noFill/>
              </a14:hiddenFill>
            </a:ext>
          </a:extLst>
        </p:spPr>
        <p:txBody>
          <a:bodyPr lIns="91429" tIns="45714" rIns="91429" bIns="45714"/>
          <a:lstStyle/>
          <a:p>
            <a:endParaRPr lang="en-US"/>
          </a:p>
        </p:txBody>
      </p:sp>
      <p:graphicFrame>
        <p:nvGraphicFramePr>
          <p:cNvPr id="36882" name="Group 18"/>
          <p:cNvGraphicFramePr>
            <a:graphicFrameLocks noGrp="1"/>
          </p:cNvGraphicFramePr>
          <p:nvPr/>
        </p:nvGraphicFramePr>
        <p:xfrm>
          <a:off x="250825" y="1354140"/>
          <a:ext cx="8553450" cy="5387975"/>
        </p:xfrm>
        <a:graphic>
          <a:graphicData uri="http://schemas.openxmlformats.org/drawingml/2006/table">
            <a:tbl>
              <a:tblPr/>
              <a:tblGrid>
                <a:gridCol w="4276725"/>
                <a:gridCol w="4276725"/>
              </a:tblGrid>
              <a:tr h="777875">
                <a:tc>
                  <a:txBody>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2800" b="0" i="0" u="none" strike="noStrike" cap="none" normalizeH="0" baseline="0" dirty="0" smtClean="0">
                          <a:ln>
                            <a:noFill/>
                          </a:ln>
                          <a:solidFill>
                            <a:srgbClr val="FFFFFF"/>
                          </a:solidFill>
                          <a:effectLst/>
                          <a:latin typeface="Century Gothic" pitchFamily="34" charset="0"/>
                          <a:ea typeface="ＭＳ Ｐゴシック" charset="-128"/>
                          <a:cs typeface="Arial"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2800" b="0" i="0" u="none" strike="noStrike" cap="none" normalizeH="0" baseline="0" smtClean="0">
                          <a:ln>
                            <a:noFill/>
                          </a:ln>
                          <a:solidFill>
                            <a:srgbClr val="FFFFFF"/>
                          </a:solidFill>
                          <a:effectLst/>
                          <a:latin typeface="Century Gothic" pitchFamily="34" charset="0"/>
                          <a:ea typeface="ＭＳ Ｐゴシック" charset="-128"/>
                          <a:cs typeface="Arial" charset="0"/>
                          <a:sym typeface="Symbol" pitchFamily="18" charset="2"/>
                        </a:rPr>
                        <a:t></a:t>
                      </a:r>
                      <a:endParaRPr kumimoji="0" lang="en-US" sz="2800" b="0" i="0" u="none" strike="noStrike" cap="none" normalizeH="0" baseline="0" smtClean="0">
                        <a:ln>
                          <a:noFill/>
                        </a:ln>
                        <a:solidFill>
                          <a:srgbClr val="FFFFFF"/>
                        </a:solidFill>
                        <a:effectLst/>
                        <a:latin typeface="Century Gothic"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4610100">
                <a:tc>
                  <a:txBody>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rPr>
                        <a:t>What did you learn today?</a:t>
                      </a: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rPr>
                        <a:t>What contributed to your learning?</a:t>
                      </a: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c>
                  <a:txBody>
                    <a:bodyPr/>
                    <a:lstStyle/>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rPr>
                        <a:t>What would you like to have changed about today’s session? </a:t>
                      </a: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r>
                        <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rPr>
                        <a:t>What distracted from your learning?</a:t>
                      </a: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p>
                      <a:pPr marL="0" marR="0" lvl="0" indent="0" algn="ctr" defTabSz="914400" rtl="0" eaLnBrk="0" fontAlgn="base" latinLnBrk="0" hangingPunct="0">
                        <a:lnSpc>
                          <a:spcPct val="100000"/>
                        </a:lnSpc>
                        <a:spcBef>
                          <a:spcPct val="0"/>
                        </a:spcBef>
                        <a:spcAft>
                          <a:spcPts val="1000"/>
                        </a:spcAft>
                        <a:buClrTx/>
                        <a:buSzTx/>
                        <a:buFontTx/>
                        <a:buNone/>
                        <a:tabLst/>
                      </a:pPr>
                      <a:endParaRPr kumimoji="0" lang="en-US" sz="1800" b="1" i="0" u="none" strike="noStrike" cap="none" normalizeH="0" baseline="0" dirty="0" smtClean="0">
                        <a:ln>
                          <a:noFill/>
                        </a:ln>
                        <a:solidFill>
                          <a:srgbClr val="000000"/>
                        </a:solidFill>
                        <a:effectLst/>
                        <a:latin typeface="Century Gothic" pitchFamily="34" charset="0"/>
                        <a:ea typeface="ＭＳ Ｐゴシック" charset="-128"/>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DA"/>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ln>
            <a:miter lim="800000"/>
            <a:headEnd/>
            <a:tailEnd/>
          </a:ln>
        </p:spPr>
        <p:txBody>
          <a:bodyPr/>
          <a:lstStyle/>
          <a:p>
            <a:r>
              <a:rPr dirty="0" smtClean="0"/>
              <a:t>Objectives for today</a:t>
            </a:r>
          </a:p>
        </p:txBody>
      </p:sp>
      <p:sp>
        <p:nvSpPr>
          <p:cNvPr id="13315" name="Content Placeholder 2"/>
          <p:cNvSpPr>
            <a:spLocks noGrp="1"/>
          </p:cNvSpPr>
          <p:nvPr>
            <p:ph idx="1"/>
          </p:nvPr>
        </p:nvSpPr>
        <p:spPr>
          <a:xfrm>
            <a:off x="321292" y="2497756"/>
            <a:ext cx="4994275" cy="3944319"/>
          </a:xfrm>
        </p:spPr>
        <p:txBody>
          <a:bodyPr/>
          <a:lstStyle/>
          <a:p>
            <a:pPr marL="457200">
              <a:spcAft>
                <a:spcPts val="1200"/>
              </a:spcAft>
            </a:pPr>
            <a:r>
              <a:rPr lang="en-US" sz="2000" b="0" dirty="0" smtClean="0"/>
              <a:t>The 4 standards of the Rubric of Effective Teaching</a:t>
            </a:r>
          </a:p>
          <a:p>
            <a:pPr marL="457200">
              <a:spcAft>
                <a:spcPts val="1200"/>
              </a:spcAft>
            </a:pPr>
            <a:r>
              <a:rPr lang="en-US" sz="2000" b="0" dirty="0" smtClean="0"/>
              <a:t>The types of educator ratings and growth plans</a:t>
            </a:r>
          </a:p>
          <a:p>
            <a:pPr marL="457200">
              <a:spcAft>
                <a:spcPts val="1200"/>
              </a:spcAft>
            </a:pPr>
            <a:r>
              <a:rPr lang="en-US" sz="2000" b="0" dirty="0" smtClean="0"/>
              <a:t>The 5-step cycle</a:t>
            </a:r>
          </a:p>
          <a:p>
            <a:pPr marL="914400" lvl="1">
              <a:spcAft>
                <a:spcPts val="600"/>
              </a:spcAft>
              <a:buFont typeface="Wingdings" pitchFamily="2" charset="2"/>
              <a:buChar char="v"/>
            </a:pPr>
            <a:r>
              <a:rPr lang="en-US" sz="1800" dirty="0" smtClean="0"/>
              <a:t>Self-assessment</a:t>
            </a:r>
          </a:p>
          <a:p>
            <a:pPr marL="914400" lvl="1">
              <a:spcAft>
                <a:spcPts val="600"/>
              </a:spcAft>
              <a:buFont typeface="Wingdings" pitchFamily="2" charset="2"/>
              <a:buChar char="v"/>
            </a:pPr>
            <a:r>
              <a:rPr lang="en-US" sz="1800" b="0" dirty="0" smtClean="0"/>
              <a:t>Goal setting</a:t>
            </a:r>
          </a:p>
          <a:p>
            <a:pPr marL="914400" lvl="1">
              <a:spcAft>
                <a:spcPts val="600"/>
              </a:spcAft>
              <a:buFont typeface="Wingdings" pitchFamily="2" charset="2"/>
              <a:buChar char="v"/>
            </a:pPr>
            <a:r>
              <a:rPr lang="en-US" sz="1800" dirty="0" smtClean="0"/>
              <a:t>Implementing the plan </a:t>
            </a:r>
          </a:p>
          <a:p>
            <a:pPr marL="914400" lvl="1">
              <a:spcAft>
                <a:spcPts val="600"/>
              </a:spcAft>
              <a:buFont typeface="Wingdings" pitchFamily="2" charset="2"/>
              <a:buChar char="v"/>
            </a:pPr>
            <a:r>
              <a:rPr lang="en-US" sz="1800" b="0" dirty="0" smtClean="0"/>
              <a:t>Formative assessment</a:t>
            </a:r>
          </a:p>
          <a:p>
            <a:pPr marL="914400" lvl="1">
              <a:spcAft>
                <a:spcPts val="600"/>
              </a:spcAft>
              <a:buFont typeface="Wingdings" pitchFamily="2" charset="2"/>
              <a:buChar char="v"/>
            </a:pPr>
            <a:r>
              <a:rPr lang="en-US" sz="1800" dirty="0" smtClean="0"/>
              <a:t>Summative assessment</a:t>
            </a:r>
            <a:endParaRPr lang="en-US" sz="1800" b="0" dirty="0" smtClean="0"/>
          </a:p>
          <a:p>
            <a:pPr>
              <a:spcAft>
                <a:spcPts val="600"/>
              </a:spcAft>
              <a:buFont typeface="Arial" charset="0"/>
              <a:buChar char="•"/>
            </a:pPr>
            <a:endParaRPr lang="en-US" sz="2000" dirty="0"/>
          </a:p>
        </p:txBody>
      </p:sp>
      <p:pic>
        <p:nvPicPr>
          <p:cNvPr id="13316" name="Picture 3" descr="Boy, teacher.jpg"/>
          <p:cNvPicPr>
            <a:picLocks noChangeAspect="1"/>
          </p:cNvPicPr>
          <p:nvPr/>
        </p:nvPicPr>
        <p:blipFill>
          <a:blip r:embed="rId3">
            <a:extLst>
              <a:ext uri="{28A0092B-C50C-407E-A947-70E740481C1C}">
                <a14:useLocalDpi xmlns:a14="http://schemas.microsoft.com/office/drawing/2010/main" val="0"/>
              </a:ext>
            </a:extLst>
          </a:blip>
          <a:srcRect l="20882" r="4820"/>
          <a:stretch>
            <a:fillRect/>
          </a:stretch>
        </p:blipFill>
        <p:spPr bwMode="auto">
          <a:xfrm>
            <a:off x="5422900" y="2497756"/>
            <a:ext cx="32766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1194" y="1433015"/>
            <a:ext cx="8358306" cy="791570"/>
          </a:xfrm>
          <a:prstGeom prst="rect">
            <a:avLst/>
          </a:prstGeom>
          <a:noFill/>
        </p:spPr>
        <p:txBody>
          <a:bodyPr wrap="square" lIns="91440" rtlCol="0" anchor="ctr">
            <a:noAutofit/>
          </a:bodyPr>
          <a:lstStyle/>
          <a:p>
            <a:pPr>
              <a:spcAft>
                <a:spcPts val="600"/>
              </a:spcAft>
            </a:pPr>
            <a:r>
              <a:rPr lang="en-US" sz="2000" dirty="0">
                <a:solidFill>
                  <a:schemeClr val="tx2"/>
                </a:solidFill>
                <a:latin typeface="+mn-lt"/>
              </a:rPr>
              <a:t>If we have done our job today, you will understand the components of the new educator evaluation process</a:t>
            </a:r>
            <a:r>
              <a:rPr lang="en-US" sz="2000" dirty="0" smtClean="0">
                <a:solidFill>
                  <a:schemeClr val="tx2"/>
                </a:solidFill>
                <a:latin typeface="+mn-lt"/>
              </a:rPr>
              <a:t>:</a:t>
            </a:r>
            <a:endParaRPr lang="en-US" sz="2000" dirty="0">
              <a:solidFill>
                <a:schemeClr val="tx2"/>
              </a:solidFill>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bwMode="auto">
          <a:ln>
            <a:miter lim="800000"/>
            <a:headEnd/>
            <a:tailEnd/>
          </a:ln>
        </p:spPr>
        <p:txBody>
          <a:bodyPr/>
          <a:lstStyle/>
          <a:p>
            <a:pPr indent="0"/>
            <a:r>
              <a:rPr smtClean="0"/>
              <a:t>Norms</a:t>
            </a:r>
          </a:p>
        </p:txBody>
      </p:sp>
      <p:sp>
        <p:nvSpPr>
          <p:cNvPr id="83971" name="Content Placeholder 2"/>
          <p:cNvSpPr>
            <a:spLocks noGrp="1"/>
          </p:cNvSpPr>
          <p:nvPr>
            <p:ph idx="4294967295"/>
          </p:nvPr>
        </p:nvSpPr>
        <p:spPr>
          <a:xfrm>
            <a:off x="595314" y="1280160"/>
            <a:ext cx="8174037" cy="5212083"/>
          </a:xfrm>
        </p:spPr>
        <p:txBody>
          <a:bodyPr/>
          <a:lstStyle/>
          <a:p>
            <a:pPr marL="0" indent="0">
              <a:buNone/>
            </a:pPr>
            <a:r>
              <a:rPr lang="en-US" sz="3600" b="0" dirty="0"/>
              <a:t>How can </a:t>
            </a:r>
            <a:r>
              <a:rPr lang="en-US" sz="3600" b="0" dirty="0" smtClean="0"/>
              <a:t>we, </a:t>
            </a:r>
            <a:r>
              <a:rPr lang="en-US" sz="3600" b="0" dirty="0"/>
              <a:t>as a team of </a:t>
            </a:r>
            <a:r>
              <a:rPr lang="en-US" sz="3600" b="0" dirty="0" smtClean="0"/>
              <a:t>adults </a:t>
            </a:r>
            <a:r>
              <a:rPr lang="en-US" sz="3600" b="0" dirty="0"/>
              <a:t>looking to support and help children learn, work together most effectively today? </a:t>
            </a:r>
          </a:p>
          <a:p>
            <a:pPr marL="571433" lvl="1" indent="-342860"/>
            <a:r>
              <a:rPr lang="en-US" sz="2400" dirty="0"/>
              <a:t>Respect diversity of perspectives</a:t>
            </a:r>
          </a:p>
          <a:p>
            <a:pPr marL="571433" lvl="1" indent="-342860"/>
            <a:r>
              <a:rPr lang="en-US" sz="2400" dirty="0"/>
              <a:t>Engage in active listening</a:t>
            </a:r>
          </a:p>
          <a:p>
            <a:pPr marL="571433" lvl="1" indent="-342860"/>
            <a:r>
              <a:rPr lang="en-US" sz="2400" dirty="0"/>
              <a:t>Assume best intentions</a:t>
            </a:r>
          </a:p>
          <a:p>
            <a:pPr marL="571433" lvl="1" indent="-342860"/>
            <a:r>
              <a:rPr lang="en-US" sz="2400" dirty="0" smtClean="0"/>
              <a:t>Provide safety </a:t>
            </a:r>
            <a:r>
              <a:rPr lang="en-US" sz="2400" dirty="0"/>
              <a:t>and </a:t>
            </a:r>
            <a:r>
              <a:rPr lang="en-US" sz="2400" dirty="0" smtClean="0"/>
              <a:t>confidentiality</a:t>
            </a:r>
          </a:p>
          <a:p>
            <a:pPr marL="571433" lvl="1" indent="-342860"/>
            <a:r>
              <a:rPr lang="en-US" sz="2400" dirty="0" smtClean="0"/>
              <a:t>Know that there are “no dumb questions”</a:t>
            </a:r>
            <a:endParaRPr lang="en-US" sz="2400" dirty="0"/>
          </a:p>
          <a:p>
            <a:pPr marL="571433" lvl="1" indent="-342860"/>
            <a:r>
              <a:rPr lang="en-US" sz="2400" dirty="0"/>
              <a:t>Others? </a:t>
            </a:r>
          </a:p>
          <a:p>
            <a:pPr marL="342860" indent="-342860">
              <a:buNone/>
            </a:pPr>
            <a:r>
              <a:rPr lang="en-US" sz="2400" dirty="0"/>
              <a:t>  </a:t>
            </a:r>
          </a:p>
          <a:p>
            <a:pPr marL="342860" indent="-342860"/>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bwMode="auto">
          <a:ln>
            <a:miter lim="800000"/>
            <a:headEnd/>
            <a:tailEnd/>
          </a:ln>
        </p:spPr>
        <p:txBody>
          <a:bodyPr/>
          <a:lstStyle/>
          <a:p>
            <a:pPr indent="0"/>
            <a:r>
              <a:rPr dirty="0" smtClean="0"/>
              <a:t>Introductions:  Turn and Talk</a:t>
            </a:r>
          </a:p>
        </p:txBody>
      </p:sp>
      <p:sp>
        <p:nvSpPr>
          <p:cNvPr id="83971" name="Content Placeholder 2"/>
          <p:cNvSpPr>
            <a:spLocks noGrp="1"/>
          </p:cNvSpPr>
          <p:nvPr>
            <p:ph idx="4294967295"/>
          </p:nvPr>
        </p:nvSpPr>
        <p:spPr>
          <a:xfrm>
            <a:off x="595314" y="1280160"/>
            <a:ext cx="8174037" cy="5212083"/>
          </a:xfrm>
        </p:spPr>
        <p:txBody>
          <a:bodyPr/>
          <a:lstStyle/>
          <a:p>
            <a:pPr marL="0" indent="0">
              <a:buNone/>
            </a:pPr>
            <a:endParaRPr lang="en-US" sz="3600" b="0" dirty="0"/>
          </a:p>
          <a:p>
            <a:r>
              <a:rPr lang="en-US" sz="3600" b="0" dirty="0" smtClean="0"/>
              <a:t>Name</a:t>
            </a:r>
          </a:p>
          <a:p>
            <a:r>
              <a:rPr lang="en-US" sz="3600" b="0" dirty="0" smtClean="0"/>
              <a:t>School</a:t>
            </a:r>
          </a:p>
          <a:p>
            <a:r>
              <a:rPr lang="en-US" sz="3600" b="0" dirty="0" smtClean="0"/>
              <a:t>Why you signed up for this session</a:t>
            </a:r>
          </a:p>
          <a:p>
            <a:pPr marL="0" indent="0">
              <a:buNone/>
            </a:pPr>
            <a:endParaRPr lang="en-US" sz="2400" dirty="0"/>
          </a:p>
          <a:p>
            <a:pPr marL="342860" indent="-342860"/>
            <a:endParaRPr lang="en-US" sz="2400" dirty="0"/>
          </a:p>
        </p:txBody>
      </p:sp>
    </p:spTree>
    <p:extLst>
      <p:ext uri="{BB962C8B-B14F-4D97-AF65-F5344CB8AC3E}">
        <p14:creationId xmlns:p14="http://schemas.microsoft.com/office/powerpoint/2010/main" val="439427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bwMode="auto">
          <a:ln>
            <a:miter lim="800000"/>
            <a:headEnd/>
            <a:tailEnd/>
          </a:ln>
        </p:spPr>
        <p:txBody>
          <a:bodyPr/>
          <a:lstStyle/>
          <a:p>
            <a:pPr indent="0"/>
            <a:r>
              <a:rPr dirty="0" smtClean="0"/>
              <a:t>Transition to the New Performance Evaluation</a:t>
            </a:r>
          </a:p>
        </p:txBody>
      </p:sp>
      <p:sp>
        <p:nvSpPr>
          <p:cNvPr id="83971" name="Content Placeholder 2"/>
          <p:cNvSpPr>
            <a:spLocks noGrp="1"/>
          </p:cNvSpPr>
          <p:nvPr>
            <p:ph idx="4294967295"/>
          </p:nvPr>
        </p:nvSpPr>
        <p:spPr>
          <a:xfrm>
            <a:off x="595314" y="1280160"/>
            <a:ext cx="8174037" cy="5311709"/>
          </a:xfrm>
        </p:spPr>
        <p:txBody>
          <a:bodyPr/>
          <a:lstStyle/>
          <a:p>
            <a:pPr marL="342860" indent="-342860"/>
            <a:r>
              <a:rPr lang="en-US" sz="2400" dirty="0"/>
              <a:t>Implementation plans are informed by lessons from the Turnaround Schools' experience </a:t>
            </a:r>
            <a:r>
              <a:rPr lang="en-US" sz="2400" dirty="0" smtClean="0"/>
              <a:t>last year</a:t>
            </a:r>
          </a:p>
          <a:p>
            <a:pPr marL="342860" indent="-342860"/>
            <a:r>
              <a:rPr lang="en-US" sz="2400" dirty="0" smtClean="0"/>
              <a:t>We will provide the plans for how previous evaluation ratings translate to this year’s growth plans</a:t>
            </a:r>
          </a:p>
          <a:p>
            <a:pPr marL="342860" indent="-342860"/>
            <a:r>
              <a:rPr lang="en-US" sz="2400" dirty="0" smtClean="0"/>
              <a:t>There will be at least 10 hours of in-service training on how performance evaluation supports the district’s academic priority areas:</a:t>
            </a:r>
          </a:p>
          <a:p>
            <a:pPr marL="0" indent="0">
              <a:buNone/>
            </a:pPr>
            <a:endParaRPr lang="en-US" sz="2400" dirty="0" smtClean="0"/>
          </a:p>
          <a:p>
            <a:pPr marL="0" indent="0">
              <a:buNone/>
            </a:pPr>
            <a:endParaRPr lang="en-US"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1976781976"/>
              </p:ext>
            </p:extLst>
          </p:nvPr>
        </p:nvGraphicFramePr>
        <p:xfrm>
          <a:off x="556574" y="4950540"/>
          <a:ext cx="8058148" cy="1285240"/>
        </p:xfrm>
        <a:graphic>
          <a:graphicData uri="http://schemas.openxmlformats.org/drawingml/2006/table">
            <a:tbl>
              <a:tblPr firstRow="1" bandRow="1">
                <a:tableStyleId>{5C22544A-7EE6-4342-B048-85BDC9FD1C3A}</a:tableStyleId>
              </a:tblPr>
              <a:tblGrid>
                <a:gridCol w="2014537"/>
                <a:gridCol w="2014537"/>
                <a:gridCol w="2014537"/>
                <a:gridCol w="2014537"/>
              </a:tblGrid>
              <a:tr h="370840">
                <a:tc gridSpan="4">
                  <a:txBody>
                    <a:bodyPr/>
                    <a:lstStyle/>
                    <a:p>
                      <a:pPr algn="ctr"/>
                      <a:r>
                        <a:rPr lang="en-US" dirty="0" smtClean="0"/>
                        <a:t>Boston</a:t>
                      </a:r>
                      <a:r>
                        <a:rPr lang="en-US" baseline="0" dirty="0" smtClean="0"/>
                        <a:t> Public Schools Academic Priority Areas</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pPr algn="ctr"/>
                      <a:r>
                        <a:rPr lang="en-US" dirty="0" smtClean="0"/>
                        <a:t>Teacher Effectiveness</a:t>
                      </a:r>
                      <a:endParaRPr lang="en-US" dirty="0"/>
                    </a:p>
                  </a:txBody>
                  <a:tcPr/>
                </a:tc>
                <a:tc>
                  <a:txBody>
                    <a:bodyPr/>
                    <a:lstStyle/>
                    <a:p>
                      <a:pPr algn="ctr"/>
                      <a:r>
                        <a:rPr lang="en-US" dirty="0" smtClean="0"/>
                        <a:t>Data</a:t>
                      </a:r>
                      <a:r>
                        <a:rPr lang="en-US" baseline="0" dirty="0" smtClean="0"/>
                        <a:t> Use and Inquiry</a:t>
                      </a:r>
                      <a:endParaRPr lang="en-US" dirty="0"/>
                    </a:p>
                  </a:txBody>
                  <a:tcPr/>
                </a:tc>
                <a:tc>
                  <a:txBody>
                    <a:bodyPr/>
                    <a:lstStyle/>
                    <a:p>
                      <a:pPr algn="ctr"/>
                      <a:r>
                        <a:rPr lang="en-US" dirty="0" smtClean="0"/>
                        <a:t>Massachusetts</a:t>
                      </a:r>
                      <a:r>
                        <a:rPr lang="en-US" baseline="0" dirty="0" smtClean="0"/>
                        <a:t> Curriculum Frameworks</a:t>
                      </a:r>
                      <a:endParaRPr lang="en-US" dirty="0"/>
                    </a:p>
                  </a:txBody>
                  <a:tcPr/>
                </a:tc>
                <a:tc>
                  <a:txBody>
                    <a:bodyPr/>
                    <a:lstStyle/>
                    <a:p>
                      <a:pPr algn="ctr"/>
                      <a:r>
                        <a:rPr lang="en-US" dirty="0" smtClean="0"/>
                        <a:t>Differentiation</a:t>
                      </a:r>
                      <a:endParaRPr lang="en-US" dirty="0"/>
                    </a:p>
                  </a:txBody>
                  <a:tcPr/>
                </a:tc>
              </a:tr>
            </a:tbl>
          </a:graphicData>
        </a:graphic>
      </p:graphicFrame>
    </p:spTree>
    <p:extLst>
      <p:ext uri="{BB962C8B-B14F-4D97-AF65-F5344CB8AC3E}">
        <p14:creationId xmlns:p14="http://schemas.microsoft.com/office/powerpoint/2010/main" val="16161476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ln>
            <a:miter lim="800000"/>
            <a:headEnd/>
            <a:tailEnd/>
          </a:ln>
        </p:spPr>
        <p:txBody>
          <a:bodyPr/>
          <a:lstStyle/>
          <a:p>
            <a:r>
              <a:rPr smtClean="0"/>
              <a:t>The Educator Evaluation System: Our Context</a:t>
            </a:r>
          </a:p>
        </p:txBody>
      </p:sp>
      <p:sp>
        <p:nvSpPr>
          <p:cNvPr id="17411" name="Content Placeholder 2"/>
          <p:cNvSpPr>
            <a:spLocks noGrp="1"/>
          </p:cNvSpPr>
          <p:nvPr>
            <p:ph idx="1"/>
          </p:nvPr>
        </p:nvSpPr>
        <p:spPr>
          <a:xfrm>
            <a:off x="603253" y="1585913"/>
            <a:ext cx="8174039" cy="4838700"/>
          </a:xfrm>
        </p:spPr>
        <p:txBody>
          <a:bodyPr/>
          <a:lstStyle/>
          <a:p>
            <a:pPr>
              <a:buFont typeface="Arial" charset="0"/>
              <a:buChar char="•"/>
            </a:pPr>
            <a:r>
              <a:rPr lang="en-US" sz="2100" b="0"/>
              <a:t>National shift with Race to the Top to implement new performance evaluation system</a:t>
            </a:r>
          </a:p>
          <a:p>
            <a:pPr>
              <a:buFont typeface="Arial" charset="0"/>
              <a:buChar char="•"/>
            </a:pPr>
            <a:r>
              <a:rPr lang="en-US" sz="2100" b="0"/>
              <a:t>Dept. of Elementary and Secondary Education</a:t>
            </a:r>
            <a:r>
              <a:rPr lang="ja-JP" altLang="en-US" sz="2100" b="0"/>
              <a:t>’</a:t>
            </a:r>
            <a:r>
              <a:rPr lang="en-US" altLang="ja-JP" sz="2100" b="0"/>
              <a:t>s Regulations on Performance Evaluations</a:t>
            </a:r>
          </a:p>
          <a:p>
            <a:pPr>
              <a:buFont typeface="Arial" charset="0"/>
              <a:buChar char="•"/>
            </a:pPr>
            <a:r>
              <a:rPr lang="en-US" sz="2100" b="0"/>
              <a:t>Developing common expectations through </a:t>
            </a:r>
            <a:r>
              <a:rPr lang="en-US" sz="2200" b="0"/>
              <a:t>rubrics</a:t>
            </a:r>
          </a:p>
          <a:p>
            <a:pPr>
              <a:buFont typeface="Arial" charset="0"/>
              <a:buChar char="•"/>
            </a:pPr>
            <a:endParaRPr lang="en-US" b="0" smtClean="0"/>
          </a:p>
        </p:txBody>
      </p:sp>
      <p:pic>
        <p:nvPicPr>
          <p:cNvPr id="17412" name="Picture 3" descr="WCN in classroo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4077" y="3719515"/>
            <a:ext cx="4737100" cy="287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4eHxPlGdnUOYBqZ214FaH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rqmV3DtmGkah56HS3PIFc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N8lttQbHdUy.xRX4TCPk_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X_lZr1NkaHHmJF0W_lR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O0VwgGei0SELHlJ6yfRDQ"/>
</p:tagLst>
</file>

<file path=ppt/theme/theme1.xml><?xml version="1.0" encoding="utf-8"?>
<a:theme xmlns:a="http://schemas.openxmlformats.org/drawingml/2006/main" name="ERS%20MASTER%20TEMPLATE%20July08">
  <a:themeElements>
    <a:clrScheme name="ERS Master Colors">
      <a:dk1>
        <a:srgbClr val="334B9C"/>
      </a:dk1>
      <a:lt1>
        <a:sysClr val="window" lastClr="FFFFFF"/>
      </a:lt1>
      <a:dk2>
        <a:srgbClr val="1F497D"/>
      </a:dk2>
      <a:lt2>
        <a:srgbClr val="EEECE1"/>
      </a:lt2>
      <a:accent1>
        <a:srgbClr val="334B9C"/>
      </a:accent1>
      <a:accent2>
        <a:srgbClr val="CBD465"/>
      </a:accent2>
      <a:accent3>
        <a:srgbClr val="CED6ED"/>
      </a:accent3>
      <a:accent4>
        <a:srgbClr val="899ACE"/>
      </a:accent4>
      <a:accent5>
        <a:srgbClr val="000000"/>
      </a:accent5>
      <a:accent6>
        <a:srgbClr val="7F7F7F"/>
      </a:accent6>
      <a:hlink>
        <a:srgbClr val="0000FF"/>
      </a:hlink>
      <a:folHlink>
        <a:srgbClr val="800080"/>
      </a:folHlink>
    </a:clrScheme>
    <a:fontScheme name="ERS Theme Fonts">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RS Conte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ED6ED"/>
        </a:solidFill>
        <a:ln w="6350" algn="ctr">
          <a:solidFill>
            <a:srgbClr val="334B9C"/>
          </a:solidFill>
          <a:round/>
          <a:headEnd/>
          <a:tailEnd/>
        </a:ln>
      </a:spPr>
      <a:bodyPr lIns="91440" tIns="45720" rIns="91440" bIns="45720" rtlCol="0" anchor="ctr"/>
      <a:lstStyle>
        <a:defPPr algn="ctr">
          <a:spcAft>
            <a:spcPts val="600"/>
          </a:spcAft>
          <a:defRPr dirty="0" err="1" smtClean="0">
            <a:solidFill>
              <a:srgbClr val="334B9C"/>
            </a:solidFill>
            <a:latin typeface="+mj-lt"/>
          </a:defRPr>
        </a:defPPr>
      </a:lstStyle>
    </a:spDef>
    <a:txDef>
      <a:spPr>
        <a:noFill/>
      </a:spPr>
      <a:bodyPr wrap="square" lIns="91440" rtlCol="0" anchor="ctr">
        <a:noAutofit/>
      </a:bodyPr>
      <a:lstStyle>
        <a:defPPr algn="ctr">
          <a:spcAft>
            <a:spcPts val="600"/>
          </a:spcAft>
          <a:defRPr dirty="0" err="1" smtClean="0">
            <a:solidFill>
              <a:srgbClr val="334B9C"/>
            </a:solidFill>
            <a:latin typeface="Century Gothic" pitchFamily="34" charset="0"/>
          </a:defRPr>
        </a:defPPr>
      </a:lstStyle>
    </a:txDef>
  </a:objectDefaults>
  <a:extraClrSchemeLst/>
</a:theme>
</file>

<file path=ppt/theme/theme3.xml><?xml version="1.0" encoding="utf-8"?>
<a:theme xmlns:a="http://schemas.openxmlformats.org/drawingml/2006/main" name="31_ERS Content">
  <a:themeElements>
    <a:clrScheme name="ERS Master Colors">
      <a:dk1>
        <a:srgbClr val="2F58A7"/>
      </a:dk1>
      <a:lt1>
        <a:sysClr val="window" lastClr="FFFFFF"/>
      </a:lt1>
      <a:dk2>
        <a:srgbClr val="2F58A7"/>
      </a:dk2>
      <a:lt2>
        <a:srgbClr val="FFFFFF"/>
      </a:lt2>
      <a:accent1>
        <a:srgbClr val="334B9C"/>
      </a:accent1>
      <a:accent2>
        <a:srgbClr val="CBD465"/>
      </a:accent2>
      <a:accent3>
        <a:srgbClr val="899ACE"/>
      </a:accent3>
      <a:accent4>
        <a:srgbClr val="E2E7A7"/>
      </a:accent4>
      <a:accent5>
        <a:srgbClr val="CED6ED"/>
      </a:accent5>
      <a:accent6>
        <a:srgbClr val="000000"/>
      </a:accent6>
      <a:hlink>
        <a:srgbClr val="0000FF"/>
      </a:hlink>
      <a:folHlink>
        <a:srgbClr val="800080"/>
      </a:folHlink>
    </a:clrScheme>
    <a:fontScheme name="31_ERS Content">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ED6ED"/>
        </a:solidFill>
        <a:ln w="6350" algn="ctr">
          <a:solidFill>
            <a:srgbClr val="334B9C"/>
          </a:solidFill>
          <a:round/>
          <a:headEnd/>
          <a:tailEnd/>
        </a:ln>
      </a:spPr>
      <a:bodyPr lIns="91440" tIns="45720" rIns="91440" bIns="45720" rtlCol="0" anchor="ctr"/>
      <a:lstStyle>
        <a:defPPr algn="ctr">
          <a:spcAft>
            <a:spcPts val="600"/>
          </a:spcAft>
          <a:defRPr dirty="0" err="1" smtClean="0">
            <a:solidFill>
              <a:srgbClr val="334B9C"/>
            </a:solidFill>
            <a:latin typeface="+mj-lt"/>
          </a:defRPr>
        </a:defPPr>
      </a:lstStyle>
    </a:spDef>
    <a:txDef>
      <a:spPr>
        <a:noFill/>
      </a:spPr>
      <a:bodyPr wrap="square" lIns="91440" rtlCol="0" anchor="ctr">
        <a:noAutofit/>
      </a:bodyPr>
      <a:lstStyle>
        <a:defPPr algn="ctr">
          <a:spcAft>
            <a:spcPts val="600"/>
          </a:spcAft>
          <a:defRPr dirty="0" err="1" smtClean="0">
            <a:solidFill>
              <a:srgbClr val="334B9C"/>
            </a:solidFill>
            <a:latin typeface="Century Gothic" pitchFamily="34" charset="0"/>
          </a:defRPr>
        </a:defPPr>
      </a:lstStyle>
    </a:txDef>
  </a:objectDefaults>
  <a:extraClrSchemeLst/>
</a:theme>
</file>

<file path=ppt/theme/theme4.xml><?xml version="1.0" encoding="utf-8"?>
<a:theme xmlns:a="http://schemas.openxmlformats.org/drawingml/2006/main" name="16_ERS Content">
  <a:themeElements>
    <a:clrScheme name="ERS Master Colors">
      <a:dk1>
        <a:srgbClr val="2F58A7"/>
      </a:dk1>
      <a:lt1>
        <a:sysClr val="window" lastClr="FFFFFF"/>
      </a:lt1>
      <a:dk2>
        <a:srgbClr val="2F58A7"/>
      </a:dk2>
      <a:lt2>
        <a:srgbClr val="FFFFFF"/>
      </a:lt2>
      <a:accent1>
        <a:srgbClr val="334B9C"/>
      </a:accent1>
      <a:accent2>
        <a:srgbClr val="CBD465"/>
      </a:accent2>
      <a:accent3>
        <a:srgbClr val="899ACE"/>
      </a:accent3>
      <a:accent4>
        <a:srgbClr val="E2E7A7"/>
      </a:accent4>
      <a:accent5>
        <a:srgbClr val="CED6ED"/>
      </a:accent5>
      <a:accent6>
        <a:srgbClr val="000000"/>
      </a:accent6>
      <a:hlink>
        <a:srgbClr val="0000FF"/>
      </a:hlink>
      <a:folHlink>
        <a:srgbClr val="800080"/>
      </a:folHlink>
    </a:clrScheme>
    <a:fontScheme name="16_ERS Content">
      <a:majorFont>
        <a:latin typeface="Garamond"/>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CED6ED"/>
        </a:solidFill>
        <a:ln w="6350" algn="ctr">
          <a:solidFill>
            <a:srgbClr val="334B9C"/>
          </a:solidFill>
          <a:round/>
          <a:headEnd/>
          <a:tailEnd/>
        </a:ln>
      </a:spPr>
      <a:bodyPr lIns="91440" tIns="45720" rIns="91440" bIns="45720" rtlCol="0" anchor="ctr"/>
      <a:lstStyle>
        <a:defPPr algn="ctr">
          <a:spcAft>
            <a:spcPts val="600"/>
          </a:spcAft>
          <a:defRPr dirty="0" err="1" smtClean="0">
            <a:solidFill>
              <a:srgbClr val="334B9C"/>
            </a:solidFill>
            <a:latin typeface="+mj-lt"/>
          </a:defRPr>
        </a:defPPr>
      </a:lstStyle>
    </a:spDef>
    <a:txDef>
      <a:spPr>
        <a:noFill/>
      </a:spPr>
      <a:bodyPr wrap="square" lIns="91440" rtlCol="0" anchor="ctr">
        <a:noAutofit/>
      </a:bodyPr>
      <a:lstStyle>
        <a:defPPr algn="ctr">
          <a:spcAft>
            <a:spcPts val="600"/>
          </a:spcAft>
          <a:defRPr dirty="0" err="1" smtClean="0">
            <a:solidFill>
              <a:srgbClr val="334B9C"/>
            </a:solidFill>
            <a:latin typeface="Century Gothic"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ERS%20MASTER%20TEMPLATE%20July08</Template>
  <TotalTime>45454</TotalTime>
  <Words>3067</Words>
  <Application>Microsoft Office PowerPoint</Application>
  <PresentationFormat>On-screen Show (4:3)</PresentationFormat>
  <Paragraphs>655</Paragraphs>
  <Slides>47</Slides>
  <Notes>47</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47</vt:i4>
      </vt:variant>
    </vt:vector>
  </HeadingPairs>
  <TitlesOfParts>
    <vt:vector size="52" baseType="lpstr">
      <vt:lpstr>ERS%20MASTER%20TEMPLATE%20July08</vt:lpstr>
      <vt:lpstr>ERS Content</vt:lpstr>
      <vt:lpstr>31_ERS Content</vt:lpstr>
      <vt:lpstr>16_ERS Content</vt:lpstr>
      <vt:lpstr>think-cell Slide</vt:lpstr>
      <vt:lpstr>Supporting Effective Teaching:  An Introduction to Educator Performance Evaluation</vt:lpstr>
      <vt:lpstr>Today’s Agenda</vt:lpstr>
      <vt:lpstr>Looking back and looking forward…</vt:lpstr>
      <vt:lpstr>BPS’ Hopes for the New Educator Evaluation System</vt:lpstr>
      <vt:lpstr>Objectives for today</vt:lpstr>
      <vt:lpstr>Norms</vt:lpstr>
      <vt:lpstr>Introductions:  Turn and Talk</vt:lpstr>
      <vt:lpstr>Transition to the New Performance Evaluation</vt:lpstr>
      <vt:lpstr>The Educator Evaluation System: Our Context</vt:lpstr>
      <vt:lpstr>Today’s Agenda</vt:lpstr>
      <vt:lpstr>PowerPoint Presentation</vt:lpstr>
      <vt:lpstr>PowerPoint Presentation</vt:lpstr>
      <vt:lpstr>PowerPoint Presentation</vt:lpstr>
      <vt:lpstr>PowerPoint Presentation</vt:lpstr>
      <vt:lpstr>Today’s Agenda</vt:lpstr>
      <vt:lpstr>PowerPoint Presentation</vt:lpstr>
      <vt:lpstr>Teacher Rubric At-A-Glance </vt:lpstr>
      <vt:lpstr>PowerPoint Presentation</vt:lpstr>
      <vt:lpstr>The purpose of a Rubric of Effective Teaching:</vt:lpstr>
      <vt:lpstr>Activity 1: Using the Rubric</vt:lpstr>
      <vt:lpstr>Activity 1: Using the Rubric</vt:lpstr>
      <vt:lpstr>Today’s Agenda</vt:lpstr>
      <vt:lpstr>PowerPoint Presentation</vt:lpstr>
      <vt:lpstr>Educator plans are determined by  performance rating and career stage</vt:lpstr>
      <vt:lpstr> Transition year: educator plan is determined by previous performance rating and career stage</vt:lpstr>
      <vt:lpstr>How Different Types of Educator Plans are Developed </vt:lpstr>
      <vt:lpstr>Today’s Agenda</vt:lpstr>
      <vt:lpstr>Understanding Self-Assessment</vt:lpstr>
      <vt:lpstr>Activity 2: Self-Assessment Activity</vt:lpstr>
      <vt:lpstr>Activity 2: Self-Assessment</vt:lpstr>
      <vt:lpstr>Today’s Agenda</vt:lpstr>
      <vt:lpstr>Understanding Goal Setting</vt:lpstr>
      <vt:lpstr>Goals and Ratings</vt:lpstr>
      <vt:lpstr>PowerPoint Presentation</vt:lpstr>
      <vt:lpstr>PowerPoint Presentation</vt:lpstr>
      <vt:lpstr>Goal Proposal Process</vt:lpstr>
      <vt:lpstr>PowerPoint Presentation</vt:lpstr>
      <vt:lpstr>Activity 3: Analyzing &amp; Re-writing Goals</vt:lpstr>
      <vt:lpstr>Today’s Agenda</vt:lpstr>
      <vt:lpstr>PowerPoint Presentation</vt:lpstr>
      <vt:lpstr> Implementation</vt:lpstr>
      <vt:lpstr>A Culture of Continuous Learning</vt:lpstr>
      <vt:lpstr>Employee Development &amp; Feedback System (EDFS)</vt:lpstr>
      <vt:lpstr>PowerPoint Presentation</vt:lpstr>
      <vt:lpstr>Resources, Support, Questions, and Feedback</vt:lpstr>
      <vt:lpstr>Have we met our goals for today?</vt:lpstr>
      <vt:lpstr>  Plus/Deltas for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for District Optimization</dc:title>
  <dc:creator>EXED_Participant</dc:creator>
  <cp:lastModifiedBy>BPS</cp:lastModifiedBy>
  <cp:revision>2040</cp:revision>
  <cp:lastPrinted>2012-08-13T17:06:36Z</cp:lastPrinted>
  <dcterms:created xsi:type="dcterms:W3CDTF">2011-09-28T20:53:01Z</dcterms:created>
  <dcterms:modified xsi:type="dcterms:W3CDTF">2012-08-15T18:02:16Z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0x01010077E28CFCE79E9D4AB1516EDB14A7367A</vt:lpwstr>
  </property>
  <property fmtid="{D5CDD505-2E9C-101B-9397-08002B2CF9AE}" pid="3" name="Order">
    <vt:r8>3100</vt:r8>
  </property>
  <property fmtid="{D5CDD505-2E9C-101B-9397-08002B2CF9AE}" pid="4" name="Document Contact">
    <vt:lpwstr>24;#Coralie DiTommaso</vt:lpwstr>
  </property>
  <property fmtid="{D5CDD505-2E9C-101B-9397-08002B2CF9AE}" pid="5" name="Key Words">
    <vt:lpwstr>powerpoint template</vt:lpwstr>
  </property>
  <property fmtid="{D5CDD505-2E9C-101B-9397-08002B2CF9AE}" pid="6" name="Document Name">
    <vt:lpwstr>PowerPoint template</vt:lpwstr>
  </property>
  <property fmtid="{D5CDD505-2E9C-101B-9397-08002B2CF9AE}" pid="7" name="Tags">
    <vt:lpwstr>Enter Choice #1</vt:lpwstr>
  </property>
  <property fmtid="{D5CDD505-2E9C-101B-9397-08002B2CF9AE}" pid="8" name="Description0">
    <vt:lpwstr/>
  </property>
  <property fmtid="{D5CDD505-2E9C-101B-9397-08002B2CF9AE}" pid="9" name="Recency Date">
    <vt:lpwstr>2008-11-06T02:00:00Z</vt:lpwstr>
  </property>
  <property fmtid="{D5CDD505-2E9C-101B-9397-08002B2CF9AE}" pid="10" name="Resource Type">
    <vt:lpwstr>ERS Templates &amp; Slides</vt:lpwstr>
  </property>
</Properties>
</file>