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2" r:id="rId4"/>
    <p:sldId id="263" r:id="rId5"/>
    <p:sldId id="272" r:id="rId6"/>
    <p:sldId id="273" r:id="rId7"/>
    <p:sldId id="274" r:id="rId8"/>
    <p:sldId id="309" r:id="rId9"/>
    <p:sldId id="310" r:id="rId10"/>
    <p:sldId id="315" r:id="rId11"/>
    <p:sldId id="264" r:id="rId12"/>
    <p:sldId id="265" r:id="rId13"/>
    <p:sldId id="266" r:id="rId14"/>
    <p:sldId id="267" r:id="rId15"/>
    <p:sldId id="358" r:id="rId16"/>
    <p:sldId id="356" r:id="rId17"/>
    <p:sldId id="268" r:id="rId18"/>
    <p:sldId id="269" r:id="rId19"/>
    <p:sldId id="270" r:id="rId20"/>
    <p:sldId id="288" r:id="rId21"/>
    <p:sldId id="276" r:id="rId22"/>
    <p:sldId id="277" r:id="rId23"/>
    <p:sldId id="354" r:id="rId24"/>
    <p:sldId id="355" r:id="rId25"/>
    <p:sldId id="278" r:id="rId26"/>
    <p:sldId id="357" r:id="rId27"/>
    <p:sldId id="281" r:id="rId28"/>
    <p:sldId id="279" r:id="rId29"/>
    <p:sldId id="330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75125" autoAdjust="0"/>
  </p:normalViewPr>
  <p:slideViewPr>
    <p:cSldViewPr snapToGrid="0" snapToObjects="1">
      <p:cViewPr>
        <p:scale>
          <a:sx n="61" d="100"/>
          <a:sy n="61" d="100"/>
        </p:scale>
        <p:origin x="-13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71841-F000-2049-B824-5BE4A5CFDB4D}" type="doc">
      <dgm:prSet loTypeId="urn:microsoft.com/office/officeart/2005/8/layout/cycle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146ECA-38A8-6141-92FD-523BCDBF3999}">
      <dgm:prSet phldrT="[Text]" custT="1"/>
      <dgm:spPr/>
      <dgm:t>
        <a:bodyPr/>
        <a:lstStyle/>
        <a:p>
          <a:r>
            <a:rPr lang="en-US" sz="1800" dirty="0" smtClean="0"/>
            <a:t>Self-Assessment</a:t>
          </a:r>
          <a:endParaRPr lang="en-US" sz="1800" dirty="0"/>
        </a:p>
      </dgm:t>
    </dgm:pt>
    <dgm:pt modelId="{48EE3627-ED01-B644-82F1-CA2206D1CF35}" type="parTrans" cxnId="{5B88323A-06E4-DF4A-8380-67D5F71016F6}">
      <dgm:prSet/>
      <dgm:spPr/>
      <dgm:t>
        <a:bodyPr/>
        <a:lstStyle/>
        <a:p>
          <a:endParaRPr lang="en-US"/>
        </a:p>
      </dgm:t>
    </dgm:pt>
    <dgm:pt modelId="{5B0AEC73-ED2C-CD42-860E-153CEEFAD363}" type="sibTrans" cxnId="{5B88323A-06E4-DF4A-8380-67D5F71016F6}">
      <dgm:prSet/>
      <dgm:spPr/>
      <dgm:t>
        <a:bodyPr/>
        <a:lstStyle/>
        <a:p>
          <a:endParaRPr lang="en-US"/>
        </a:p>
      </dgm:t>
    </dgm:pt>
    <dgm:pt modelId="{1065065F-E359-2341-8A27-2232231A9B23}">
      <dgm:prSet phldrT="[Text]" custT="1"/>
      <dgm:spPr/>
      <dgm:t>
        <a:bodyPr/>
        <a:lstStyle/>
        <a:p>
          <a:r>
            <a:rPr lang="en-US" sz="1800" dirty="0" smtClean="0"/>
            <a:t>Analysis, goal-setting, &amp; plan development</a:t>
          </a:r>
          <a:endParaRPr lang="en-US" sz="1800" dirty="0"/>
        </a:p>
      </dgm:t>
    </dgm:pt>
    <dgm:pt modelId="{DB80B9C2-FA79-E141-9590-58AFAE73D5CF}" type="parTrans" cxnId="{2E569C38-CC04-554B-95B0-660CE22312F7}">
      <dgm:prSet/>
      <dgm:spPr/>
      <dgm:t>
        <a:bodyPr/>
        <a:lstStyle/>
        <a:p>
          <a:endParaRPr lang="en-US"/>
        </a:p>
      </dgm:t>
    </dgm:pt>
    <dgm:pt modelId="{31FBB507-42E2-4448-AC0D-26A1217C9A1B}" type="sibTrans" cxnId="{2E569C38-CC04-554B-95B0-660CE22312F7}">
      <dgm:prSet/>
      <dgm:spPr/>
      <dgm:t>
        <a:bodyPr/>
        <a:lstStyle/>
        <a:p>
          <a:endParaRPr lang="en-US"/>
        </a:p>
      </dgm:t>
    </dgm:pt>
    <dgm:pt modelId="{3088736A-1120-2040-AE5A-6F20E4389C3F}">
      <dgm:prSet phldrT="[Text]"/>
      <dgm:spPr/>
      <dgm:t>
        <a:bodyPr/>
        <a:lstStyle/>
        <a:p>
          <a:r>
            <a:rPr lang="en-US" dirty="0" smtClean="0"/>
            <a:t>Formative Assessment/Evaluation</a:t>
          </a:r>
          <a:endParaRPr lang="en-US" dirty="0"/>
        </a:p>
      </dgm:t>
    </dgm:pt>
    <dgm:pt modelId="{1DE9305A-8D67-6446-A389-9B91CC84D844}" type="parTrans" cxnId="{1B3F02E8-357D-5842-A7B7-448978B4A5E5}">
      <dgm:prSet/>
      <dgm:spPr/>
      <dgm:t>
        <a:bodyPr/>
        <a:lstStyle/>
        <a:p>
          <a:endParaRPr lang="en-US"/>
        </a:p>
      </dgm:t>
    </dgm:pt>
    <dgm:pt modelId="{445493B6-9778-D941-9058-926EBA68AB94}" type="sibTrans" cxnId="{1B3F02E8-357D-5842-A7B7-448978B4A5E5}">
      <dgm:prSet/>
      <dgm:spPr/>
      <dgm:t>
        <a:bodyPr/>
        <a:lstStyle/>
        <a:p>
          <a:endParaRPr lang="en-US"/>
        </a:p>
      </dgm:t>
    </dgm:pt>
    <dgm:pt modelId="{60A0D4F0-6966-B04F-BC09-69C3F22E929E}">
      <dgm:prSet phldrT="[Text]"/>
      <dgm:spPr/>
      <dgm:t>
        <a:bodyPr/>
        <a:lstStyle/>
        <a:p>
          <a:r>
            <a:rPr lang="en-US" dirty="0" smtClean="0"/>
            <a:t>Summative Evaluation</a:t>
          </a:r>
          <a:endParaRPr lang="en-US" dirty="0"/>
        </a:p>
      </dgm:t>
    </dgm:pt>
    <dgm:pt modelId="{ACB7BB4F-304F-AC43-A915-9980A04EEF58}" type="parTrans" cxnId="{79CA09F6-89F8-A747-89BA-1A9D1BE137AB}">
      <dgm:prSet/>
      <dgm:spPr/>
      <dgm:t>
        <a:bodyPr/>
        <a:lstStyle/>
        <a:p>
          <a:endParaRPr lang="en-US"/>
        </a:p>
      </dgm:t>
    </dgm:pt>
    <dgm:pt modelId="{2C42E24E-1D27-FD4F-BC4F-A40DA4D6FA2C}" type="sibTrans" cxnId="{79CA09F6-89F8-A747-89BA-1A9D1BE137AB}">
      <dgm:prSet/>
      <dgm:spPr/>
      <dgm:t>
        <a:bodyPr/>
        <a:lstStyle/>
        <a:p>
          <a:endParaRPr lang="en-US"/>
        </a:p>
      </dgm:t>
    </dgm:pt>
    <dgm:pt modelId="{F9A8826A-81D1-634E-9DDD-021E3189DB6E}">
      <dgm:prSet phldrT="[Text]" custT="1"/>
      <dgm:spPr/>
      <dgm:t>
        <a:bodyPr/>
        <a:lstStyle/>
        <a:p>
          <a:r>
            <a:rPr lang="en-US" sz="1800" dirty="0" smtClean="0"/>
            <a:t>Implementation of the plan</a:t>
          </a:r>
          <a:endParaRPr lang="en-US" sz="1800" dirty="0"/>
        </a:p>
      </dgm:t>
    </dgm:pt>
    <dgm:pt modelId="{57A7B380-2DC8-334F-B02B-72F579491201}" type="parTrans" cxnId="{072C4D75-E5E5-3341-B38D-E8A9832D4A83}">
      <dgm:prSet/>
      <dgm:spPr/>
      <dgm:t>
        <a:bodyPr/>
        <a:lstStyle/>
        <a:p>
          <a:endParaRPr lang="en-US"/>
        </a:p>
      </dgm:t>
    </dgm:pt>
    <dgm:pt modelId="{96AB22FC-665F-8848-B080-1F275E2A916C}" type="sibTrans" cxnId="{072C4D75-E5E5-3341-B38D-E8A9832D4A83}">
      <dgm:prSet/>
      <dgm:spPr/>
      <dgm:t>
        <a:bodyPr/>
        <a:lstStyle/>
        <a:p>
          <a:endParaRPr lang="en-US"/>
        </a:p>
      </dgm:t>
    </dgm:pt>
    <dgm:pt modelId="{E93F1106-2503-7245-868F-A8349964C2FA}" type="pres">
      <dgm:prSet presAssocID="{33E71841-F000-2049-B824-5BE4A5CFDB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C68A1-CCAC-3B44-A59B-891111CDEFB5}" type="pres">
      <dgm:prSet presAssocID="{EB146ECA-38A8-6141-92FD-523BCDBF3999}" presName="node" presStyleLbl="node1" presStyleIdx="0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3412-2B76-BA48-9904-6F675C359076}" type="pres">
      <dgm:prSet presAssocID="{EB146ECA-38A8-6141-92FD-523BCDBF3999}" presName="spNode" presStyleCnt="0"/>
      <dgm:spPr/>
    </dgm:pt>
    <dgm:pt modelId="{CA1D6D80-08CE-6440-9089-05FC86080BE1}" type="pres">
      <dgm:prSet presAssocID="{5B0AEC73-ED2C-CD42-860E-153CEEFAD36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564BC-6491-BF40-8FA6-30ABACC7ADC8}" type="pres">
      <dgm:prSet presAssocID="{1065065F-E359-2341-8A27-2232231A9B23}" presName="node" presStyleLbl="node1" presStyleIdx="1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42BD-68EF-C14A-98BE-BACF2243620E}" type="pres">
      <dgm:prSet presAssocID="{1065065F-E359-2341-8A27-2232231A9B23}" presName="spNode" presStyleCnt="0"/>
      <dgm:spPr/>
    </dgm:pt>
    <dgm:pt modelId="{9C722F57-655E-4841-AC4C-53E8DE949472}" type="pres">
      <dgm:prSet presAssocID="{31FBB507-42E2-4448-AC0D-26A1217C9A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7A4F384-DFCE-434A-B24D-DAA705CEACFA}" type="pres">
      <dgm:prSet presAssocID="{F9A8826A-81D1-634E-9DDD-021E3189DB6E}" presName="node" presStyleLbl="node1" presStyleIdx="2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2D1E-78C4-E943-BE62-97E71DEFE782}" type="pres">
      <dgm:prSet presAssocID="{F9A8826A-81D1-634E-9DDD-021E3189DB6E}" presName="spNode" presStyleCnt="0"/>
      <dgm:spPr/>
    </dgm:pt>
    <dgm:pt modelId="{2B40AE65-C77E-BB42-9946-93C8CE937B47}" type="pres">
      <dgm:prSet presAssocID="{96AB22FC-665F-8848-B080-1F275E2A916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B3F280-0175-444A-A0F1-F0FB7FE7BB59}" type="pres">
      <dgm:prSet presAssocID="{3088736A-1120-2040-AE5A-6F20E4389C3F}" presName="node" presStyleLbl="node1" presStyleIdx="3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754A-0E17-1E4A-9423-1AC7EA547EAF}" type="pres">
      <dgm:prSet presAssocID="{3088736A-1120-2040-AE5A-6F20E4389C3F}" presName="spNode" presStyleCnt="0"/>
      <dgm:spPr/>
    </dgm:pt>
    <dgm:pt modelId="{734965B3-9FF7-4C49-A5E1-110BE76BE486}" type="pres">
      <dgm:prSet presAssocID="{445493B6-9778-D941-9058-926EBA68AB9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188728-DBC4-B842-A61A-54F49D8C0893}" type="pres">
      <dgm:prSet presAssocID="{60A0D4F0-6966-B04F-BC09-69C3F22E929E}" presName="node" presStyleLbl="node1" presStyleIdx="4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3215-1F37-6A45-9510-E3FAA58EE16D}" type="pres">
      <dgm:prSet presAssocID="{60A0D4F0-6966-B04F-BC09-69C3F22E929E}" presName="spNode" presStyleCnt="0"/>
      <dgm:spPr/>
    </dgm:pt>
    <dgm:pt modelId="{CE1F87F1-7ACE-0F44-A585-83A8DFE9A68D}" type="pres">
      <dgm:prSet presAssocID="{2C42E24E-1D27-FD4F-BC4F-A40DA4D6FA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D643907-0023-40C2-A513-8DB11045716C}" type="presOf" srcId="{96AB22FC-665F-8848-B080-1F275E2A916C}" destId="{2B40AE65-C77E-BB42-9946-93C8CE937B47}" srcOrd="0" destOrd="0" presId="urn:microsoft.com/office/officeart/2005/8/layout/cycle5"/>
    <dgm:cxn modelId="{072C4D75-E5E5-3341-B38D-E8A9832D4A83}" srcId="{33E71841-F000-2049-B824-5BE4A5CFDB4D}" destId="{F9A8826A-81D1-634E-9DDD-021E3189DB6E}" srcOrd="2" destOrd="0" parTransId="{57A7B380-2DC8-334F-B02B-72F579491201}" sibTransId="{96AB22FC-665F-8848-B080-1F275E2A916C}"/>
    <dgm:cxn modelId="{5CD65284-16E3-423A-829A-387A74B7EE69}" type="presOf" srcId="{3088736A-1120-2040-AE5A-6F20E4389C3F}" destId="{92B3F280-0175-444A-A0F1-F0FB7FE7BB59}" srcOrd="0" destOrd="0" presId="urn:microsoft.com/office/officeart/2005/8/layout/cycle5"/>
    <dgm:cxn modelId="{2E569C38-CC04-554B-95B0-660CE22312F7}" srcId="{33E71841-F000-2049-B824-5BE4A5CFDB4D}" destId="{1065065F-E359-2341-8A27-2232231A9B23}" srcOrd="1" destOrd="0" parTransId="{DB80B9C2-FA79-E141-9590-58AFAE73D5CF}" sibTransId="{31FBB507-42E2-4448-AC0D-26A1217C9A1B}"/>
    <dgm:cxn modelId="{294102AC-6F4A-454B-9CB2-D14CEDA1E06F}" type="presOf" srcId="{F9A8826A-81D1-634E-9DDD-021E3189DB6E}" destId="{E7A4F384-DFCE-434A-B24D-DAA705CEACFA}" srcOrd="0" destOrd="0" presId="urn:microsoft.com/office/officeart/2005/8/layout/cycle5"/>
    <dgm:cxn modelId="{D08F6BD2-4DA1-457F-BF66-E1A427D5ECEC}" type="presOf" srcId="{EB146ECA-38A8-6141-92FD-523BCDBF3999}" destId="{AC6C68A1-CCAC-3B44-A59B-891111CDEFB5}" srcOrd="0" destOrd="0" presId="urn:microsoft.com/office/officeart/2005/8/layout/cycle5"/>
    <dgm:cxn modelId="{79CA09F6-89F8-A747-89BA-1A9D1BE137AB}" srcId="{33E71841-F000-2049-B824-5BE4A5CFDB4D}" destId="{60A0D4F0-6966-B04F-BC09-69C3F22E929E}" srcOrd="4" destOrd="0" parTransId="{ACB7BB4F-304F-AC43-A915-9980A04EEF58}" sibTransId="{2C42E24E-1D27-FD4F-BC4F-A40DA4D6FA2C}"/>
    <dgm:cxn modelId="{BD1543BB-5142-4EE3-83BB-BB89F6EE4554}" type="presOf" srcId="{445493B6-9778-D941-9058-926EBA68AB94}" destId="{734965B3-9FF7-4C49-A5E1-110BE76BE486}" srcOrd="0" destOrd="0" presId="urn:microsoft.com/office/officeart/2005/8/layout/cycle5"/>
    <dgm:cxn modelId="{B2868316-6EEF-45AF-A177-8C364314A740}" type="presOf" srcId="{1065065F-E359-2341-8A27-2232231A9B23}" destId="{94D564BC-6491-BF40-8FA6-30ABACC7ADC8}" srcOrd="0" destOrd="0" presId="urn:microsoft.com/office/officeart/2005/8/layout/cycle5"/>
    <dgm:cxn modelId="{A4ABD5E2-7329-40CE-B5C6-C4EFD6A32AD9}" type="presOf" srcId="{33E71841-F000-2049-B824-5BE4A5CFDB4D}" destId="{E93F1106-2503-7245-868F-A8349964C2FA}" srcOrd="0" destOrd="0" presId="urn:microsoft.com/office/officeart/2005/8/layout/cycle5"/>
    <dgm:cxn modelId="{41DF0B60-2779-49D5-8461-34B1BB03FF65}" type="presOf" srcId="{2C42E24E-1D27-FD4F-BC4F-A40DA4D6FA2C}" destId="{CE1F87F1-7ACE-0F44-A585-83A8DFE9A68D}" srcOrd="0" destOrd="0" presId="urn:microsoft.com/office/officeart/2005/8/layout/cycle5"/>
    <dgm:cxn modelId="{EA9B6EA6-305C-469C-AA89-F42015EE3BE3}" type="presOf" srcId="{5B0AEC73-ED2C-CD42-860E-153CEEFAD363}" destId="{CA1D6D80-08CE-6440-9089-05FC86080BE1}" srcOrd="0" destOrd="0" presId="urn:microsoft.com/office/officeart/2005/8/layout/cycle5"/>
    <dgm:cxn modelId="{5B88323A-06E4-DF4A-8380-67D5F71016F6}" srcId="{33E71841-F000-2049-B824-5BE4A5CFDB4D}" destId="{EB146ECA-38A8-6141-92FD-523BCDBF3999}" srcOrd="0" destOrd="0" parTransId="{48EE3627-ED01-B644-82F1-CA2206D1CF35}" sibTransId="{5B0AEC73-ED2C-CD42-860E-153CEEFAD363}"/>
    <dgm:cxn modelId="{CD400FAE-DA50-4FA0-AA45-2F0EC51C11A0}" type="presOf" srcId="{31FBB507-42E2-4448-AC0D-26A1217C9A1B}" destId="{9C722F57-655E-4841-AC4C-53E8DE949472}" srcOrd="0" destOrd="0" presId="urn:microsoft.com/office/officeart/2005/8/layout/cycle5"/>
    <dgm:cxn modelId="{264644DA-8CEB-46AB-A234-5724ABE69B93}" type="presOf" srcId="{60A0D4F0-6966-B04F-BC09-69C3F22E929E}" destId="{E1188728-DBC4-B842-A61A-54F49D8C0893}" srcOrd="0" destOrd="0" presId="urn:microsoft.com/office/officeart/2005/8/layout/cycle5"/>
    <dgm:cxn modelId="{1B3F02E8-357D-5842-A7B7-448978B4A5E5}" srcId="{33E71841-F000-2049-B824-5BE4A5CFDB4D}" destId="{3088736A-1120-2040-AE5A-6F20E4389C3F}" srcOrd="3" destOrd="0" parTransId="{1DE9305A-8D67-6446-A389-9B91CC84D844}" sibTransId="{445493B6-9778-D941-9058-926EBA68AB94}"/>
    <dgm:cxn modelId="{7722DFBA-65BC-4CE5-9C73-8118C23D446B}" type="presParOf" srcId="{E93F1106-2503-7245-868F-A8349964C2FA}" destId="{AC6C68A1-CCAC-3B44-A59B-891111CDEFB5}" srcOrd="0" destOrd="0" presId="urn:microsoft.com/office/officeart/2005/8/layout/cycle5"/>
    <dgm:cxn modelId="{9D4BB567-578A-447A-B692-41C5FC56FBFD}" type="presParOf" srcId="{E93F1106-2503-7245-868F-A8349964C2FA}" destId="{D3F53412-2B76-BA48-9904-6F675C359076}" srcOrd="1" destOrd="0" presId="urn:microsoft.com/office/officeart/2005/8/layout/cycle5"/>
    <dgm:cxn modelId="{850A1A00-EAD1-4055-BAEF-68CFE31A9402}" type="presParOf" srcId="{E93F1106-2503-7245-868F-A8349964C2FA}" destId="{CA1D6D80-08CE-6440-9089-05FC86080BE1}" srcOrd="2" destOrd="0" presId="urn:microsoft.com/office/officeart/2005/8/layout/cycle5"/>
    <dgm:cxn modelId="{759CF0A6-5555-4B15-965A-D5F83A169287}" type="presParOf" srcId="{E93F1106-2503-7245-868F-A8349964C2FA}" destId="{94D564BC-6491-BF40-8FA6-30ABACC7ADC8}" srcOrd="3" destOrd="0" presId="urn:microsoft.com/office/officeart/2005/8/layout/cycle5"/>
    <dgm:cxn modelId="{61160854-B5F7-4F22-95B0-055E1C3C0B8E}" type="presParOf" srcId="{E93F1106-2503-7245-868F-A8349964C2FA}" destId="{437042BD-68EF-C14A-98BE-BACF2243620E}" srcOrd="4" destOrd="0" presId="urn:microsoft.com/office/officeart/2005/8/layout/cycle5"/>
    <dgm:cxn modelId="{CF0035DF-06BB-442C-8878-CED8263AD076}" type="presParOf" srcId="{E93F1106-2503-7245-868F-A8349964C2FA}" destId="{9C722F57-655E-4841-AC4C-53E8DE949472}" srcOrd="5" destOrd="0" presId="urn:microsoft.com/office/officeart/2005/8/layout/cycle5"/>
    <dgm:cxn modelId="{87C536F9-0A00-4042-968C-47D9555BA872}" type="presParOf" srcId="{E93F1106-2503-7245-868F-A8349964C2FA}" destId="{E7A4F384-DFCE-434A-B24D-DAA705CEACFA}" srcOrd="6" destOrd="0" presId="urn:microsoft.com/office/officeart/2005/8/layout/cycle5"/>
    <dgm:cxn modelId="{1332207A-D17F-4968-A855-B9FAC2D4D7EE}" type="presParOf" srcId="{E93F1106-2503-7245-868F-A8349964C2FA}" destId="{AEF82D1E-78C4-E943-BE62-97E71DEFE782}" srcOrd="7" destOrd="0" presId="urn:microsoft.com/office/officeart/2005/8/layout/cycle5"/>
    <dgm:cxn modelId="{115FEF84-6F2D-422E-828B-649C40527D61}" type="presParOf" srcId="{E93F1106-2503-7245-868F-A8349964C2FA}" destId="{2B40AE65-C77E-BB42-9946-93C8CE937B47}" srcOrd="8" destOrd="0" presId="urn:microsoft.com/office/officeart/2005/8/layout/cycle5"/>
    <dgm:cxn modelId="{0D475BC1-0945-4507-B2AE-F16186EE140B}" type="presParOf" srcId="{E93F1106-2503-7245-868F-A8349964C2FA}" destId="{92B3F280-0175-444A-A0F1-F0FB7FE7BB59}" srcOrd="9" destOrd="0" presId="urn:microsoft.com/office/officeart/2005/8/layout/cycle5"/>
    <dgm:cxn modelId="{A64E9A74-1EAC-46FB-AED4-E2DF83027CA8}" type="presParOf" srcId="{E93F1106-2503-7245-868F-A8349964C2FA}" destId="{9E1B754A-0E17-1E4A-9423-1AC7EA547EAF}" srcOrd="10" destOrd="0" presId="urn:microsoft.com/office/officeart/2005/8/layout/cycle5"/>
    <dgm:cxn modelId="{A6704DFE-FBD5-482A-B99B-A019766EAF42}" type="presParOf" srcId="{E93F1106-2503-7245-868F-A8349964C2FA}" destId="{734965B3-9FF7-4C49-A5E1-110BE76BE486}" srcOrd="11" destOrd="0" presId="urn:microsoft.com/office/officeart/2005/8/layout/cycle5"/>
    <dgm:cxn modelId="{D179BDEB-097B-4819-906F-9503AE088E84}" type="presParOf" srcId="{E93F1106-2503-7245-868F-A8349964C2FA}" destId="{E1188728-DBC4-B842-A61A-54F49D8C0893}" srcOrd="12" destOrd="0" presId="urn:microsoft.com/office/officeart/2005/8/layout/cycle5"/>
    <dgm:cxn modelId="{D27DCCAD-E66F-4F66-8865-59E557F87F27}" type="presParOf" srcId="{E93F1106-2503-7245-868F-A8349964C2FA}" destId="{67BE3215-1F37-6A45-9510-E3FAA58EE16D}" srcOrd="13" destOrd="0" presId="urn:microsoft.com/office/officeart/2005/8/layout/cycle5"/>
    <dgm:cxn modelId="{DE819721-C275-4E7A-8618-22AB39D91299}" type="presParOf" srcId="{E93F1106-2503-7245-868F-A8349964C2FA}" destId="{CE1F87F1-7ACE-0F44-A585-83A8DFE9A6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5A149-106F-4818-9395-2FCC807CF941}" type="doc">
      <dgm:prSet loTypeId="urn:microsoft.com/office/officeart/2005/8/layout/cycle5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62A3371-AC68-4BF8-9016-F1A9D3EFC658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Self-Assessment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gm:t>
    </dgm:pt>
    <dgm:pt modelId="{AC964736-7911-4B33-B26B-A1906CB3062B}" type="parTrans" cxnId="{1F9E2DDB-A439-497A-9AF2-1458D23A5FB9}">
      <dgm:prSet/>
      <dgm:spPr/>
      <dgm:t>
        <a:bodyPr/>
        <a:lstStyle/>
        <a:p>
          <a:endParaRPr lang="en-US"/>
        </a:p>
      </dgm:t>
    </dgm:pt>
    <dgm:pt modelId="{459903BE-FE5C-4567-A94A-FB0349300106}" type="sibTrans" cxnId="{1F9E2DDB-A439-497A-9AF2-1458D23A5FB9}">
      <dgm:prSet/>
      <dgm:spPr/>
      <dgm:t>
        <a:bodyPr/>
        <a:lstStyle/>
        <a:p>
          <a:endParaRPr lang="en-US"/>
        </a:p>
      </dgm:t>
    </dgm:pt>
    <dgm:pt modelId="{B3203EFA-68AF-4A45-BBD1-3FF3454B4917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Analysis, goal-setting &amp; plan development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gm:t>
    </dgm:pt>
    <dgm:pt modelId="{2D2828C0-22E8-4D2F-A738-B15E00C88675}" type="parTrans" cxnId="{60150341-84A1-40B1-A0A2-303811C250A4}">
      <dgm:prSet/>
      <dgm:spPr/>
      <dgm:t>
        <a:bodyPr/>
        <a:lstStyle/>
        <a:p>
          <a:endParaRPr lang="en-US"/>
        </a:p>
      </dgm:t>
    </dgm:pt>
    <dgm:pt modelId="{8109AAC0-C61B-49FE-B209-437FD6E5EBC3}" type="sibTrans" cxnId="{60150341-84A1-40B1-A0A2-303811C250A4}">
      <dgm:prSet/>
      <dgm:spPr/>
      <dgm:t>
        <a:bodyPr/>
        <a:lstStyle/>
        <a:p>
          <a:endParaRPr lang="en-US"/>
        </a:p>
      </dgm:t>
    </dgm:pt>
    <dgm:pt modelId="{0F6E110E-E872-4E6D-8C85-CBEF7A476DCD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Implementation of the plan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gm:t>
    </dgm:pt>
    <dgm:pt modelId="{3B86B561-6D4C-45E8-B1CA-A39AE739917F}" type="parTrans" cxnId="{3340A1B8-5852-4795-9AB5-CF9F2C6C924B}">
      <dgm:prSet/>
      <dgm:spPr/>
      <dgm:t>
        <a:bodyPr/>
        <a:lstStyle/>
        <a:p>
          <a:endParaRPr lang="en-US"/>
        </a:p>
      </dgm:t>
    </dgm:pt>
    <dgm:pt modelId="{3C68407D-BA1F-40A9-9909-D3FE26EC8245}" type="sibTrans" cxnId="{3340A1B8-5852-4795-9AB5-CF9F2C6C924B}">
      <dgm:prSet/>
      <dgm:spPr/>
      <dgm:t>
        <a:bodyPr/>
        <a:lstStyle/>
        <a:p>
          <a:endParaRPr lang="en-US"/>
        </a:p>
      </dgm:t>
    </dgm:pt>
    <dgm:pt modelId="{57008614-C288-43CD-B184-A6413E340031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Formative Assessment/Evaluation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gm:t>
    </dgm:pt>
    <dgm:pt modelId="{2CF7AAB0-7EEB-4842-9858-A29A370CC71E}" type="parTrans" cxnId="{8E0E3CB7-4C3A-441B-8F4B-57CD5F97D719}">
      <dgm:prSet/>
      <dgm:spPr/>
      <dgm:t>
        <a:bodyPr/>
        <a:lstStyle/>
        <a:p>
          <a:endParaRPr lang="en-US"/>
        </a:p>
      </dgm:t>
    </dgm:pt>
    <dgm:pt modelId="{E379EDF7-1B18-40D8-82DF-781AC29640CD}" type="sibTrans" cxnId="{8E0E3CB7-4C3A-441B-8F4B-57CD5F97D719}">
      <dgm:prSet/>
      <dgm:spPr/>
      <dgm:t>
        <a:bodyPr/>
        <a:lstStyle/>
        <a:p>
          <a:endParaRPr lang="en-US"/>
        </a:p>
      </dgm:t>
    </dgm:pt>
    <dgm:pt modelId="{437AE04C-D11A-48B7-9D3D-452F3A68C3FC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Summative Evaluation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gm:t>
    </dgm:pt>
    <dgm:pt modelId="{D95BAA93-010E-4213-BF46-E46A6ADFF9AF}" type="parTrans" cxnId="{CEC06C46-3F85-49FC-ACCB-E887F6ABEEB6}">
      <dgm:prSet/>
      <dgm:spPr/>
      <dgm:t>
        <a:bodyPr/>
        <a:lstStyle/>
        <a:p>
          <a:endParaRPr lang="en-US"/>
        </a:p>
      </dgm:t>
    </dgm:pt>
    <dgm:pt modelId="{FF1154B8-E073-4B23-9E0A-8C27629E3E0D}" type="sibTrans" cxnId="{CEC06C46-3F85-49FC-ACCB-E887F6ABEEB6}">
      <dgm:prSet/>
      <dgm:spPr/>
      <dgm:t>
        <a:bodyPr/>
        <a:lstStyle/>
        <a:p>
          <a:endParaRPr lang="en-US"/>
        </a:p>
      </dgm:t>
    </dgm:pt>
    <dgm:pt modelId="{43A4F0A6-7F37-43F8-A703-CB58CA8511A1}" type="pres">
      <dgm:prSet presAssocID="{7BA5A149-106F-4818-9395-2FCC807CF9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28D3D-2A34-45CC-9ABF-097101DC15FA}" type="pres">
      <dgm:prSet presAssocID="{762A3371-AC68-4BF8-9016-F1A9D3EFC658}" presName="node" presStyleLbl="node1" presStyleIdx="0" presStyleCnt="5" custScaleX="164991" custRadScaleRad="93201" custRadScaleInc="2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B379-78D6-4A6F-AE90-A191396D3E36}" type="pres">
      <dgm:prSet presAssocID="{762A3371-AC68-4BF8-9016-F1A9D3EFC658}" presName="spNode" presStyleCnt="0"/>
      <dgm:spPr/>
      <dgm:t>
        <a:bodyPr/>
        <a:lstStyle/>
        <a:p>
          <a:endParaRPr lang="en-US"/>
        </a:p>
      </dgm:t>
    </dgm:pt>
    <dgm:pt modelId="{8D348E70-70BE-488C-9ABA-D7BB12A128BA}" type="pres">
      <dgm:prSet presAssocID="{459903BE-FE5C-4567-A94A-FB034930010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168F7-5E1C-4F86-9EB6-A2049D5E401F}" type="pres">
      <dgm:prSet presAssocID="{B3203EFA-68AF-4A45-BBD1-3FF3454B4917}" presName="node" presStyleLbl="node1" presStyleIdx="1" presStyleCnt="5" custScaleX="144376" custRadScaleRad="99991" custRadScaleInc="1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AA786-6997-454A-9C4E-0FD3EC3F819C}" type="pres">
      <dgm:prSet presAssocID="{B3203EFA-68AF-4A45-BBD1-3FF3454B4917}" presName="spNode" presStyleCnt="0"/>
      <dgm:spPr/>
      <dgm:t>
        <a:bodyPr/>
        <a:lstStyle/>
        <a:p>
          <a:endParaRPr lang="en-US"/>
        </a:p>
      </dgm:t>
    </dgm:pt>
    <dgm:pt modelId="{68BAD2B8-815E-4E87-829A-A3580C486FAC}" type="pres">
      <dgm:prSet presAssocID="{8109AAC0-C61B-49FE-B209-437FD6E5EBC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1CD907F-22DD-4821-8066-EE4B8DF67A3D}" type="pres">
      <dgm:prSet presAssocID="{0F6E110E-E872-4E6D-8C85-CBEF7A476DCD}" presName="node" presStyleLbl="node1" presStyleIdx="2" presStyleCnt="5" custScaleX="144233" custRadScaleRad="102359" custRadScaleInc="-7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7C01-364F-4ADF-9881-311440EDE0E4}" type="pres">
      <dgm:prSet presAssocID="{0F6E110E-E872-4E6D-8C85-CBEF7A476DCD}" presName="spNode" presStyleCnt="0"/>
      <dgm:spPr/>
      <dgm:t>
        <a:bodyPr/>
        <a:lstStyle/>
        <a:p>
          <a:endParaRPr lang="en-US"/>
        </a:p>
      </dgm:t>
    </dgm:pt>
    <dgm:pt modelId="{093325D8-7BAC-4C88-BF3A-4F44A1C27668}" type="pres">
      <dgm:prSet presAssocID="{3C68407D-BA1F-40A9-9909-D3FE26EC824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DA6E6AE-005E-4C7D-B0A8-03433F0F690B}" type="pres">
      <dgm:prSet presAssocID="{57008614-C288-43CD-B184-A6413E340031}" presName="node" presStyleLbl="node1" presStyleIdx="3" presStyleCnt="5" custScaleX="159598" custRadScaleRad="94746" custRadScaleInc="3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DCA05-6677-4092-8CD3-63509A6ACAE5}" type="pres">
      <dgm:prSet presAssocID="{57008614-C288-43CD-B184-A6413E340031}" presName="spNode" presStyleCnt="0"/>
      <dgm:spPr/>
      <dgm:t>
        <a:bodyPr/>
        <a:lstStyle/>
        <a:p>
          <a:endParaRPr lang="en-US"/>
        </a:p>
      </dgm:t>
    </dgm:pt>
    <dgm:pt modelId="{394C79C9-F92A-4909-8A36-04C182B952D3}" type="pres">
      <dgm:prSet presAssocID="{E379EDF7-1B18-40D8-82DF-781AC29640C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1A9D7E5-BD69-4327-BE26-CC651E250F55}" type="pres">
      <dgm:prSet presAssocID="{437AE04C-D11A-48B7-9D3D-452F3A68C3FC}" presName="node" presStyleLbl="node1" presStyleIdx="4" presStyleCnt="5" custScaleX="143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32D69-CB26-4BFF-99AF-53B62C238939}" type="pres">
      <dgm:prSet presAssocID="{437AE04C-D11A-48B7-9D3D-452F3A68C3FC}" presName="spNode" presStyleCnt="0"/>
      <dgm:spPr/>
      <dgm:t>
        <a:bodyPr/>
        <a:lstStyle/>
        <a:p>
          <a:endParaRPr lang="en-US"/>
        </a:p>
      </dgm:t>
    </dgm:pt>
    <dgm:pt modelId="{54665AA4-FFE4-4107-8D1A-47D18C72B649}" type="pres">
      <dgm:prSet presAssocID="{FF1154B8-E073-4B23-9E0A-8C27629E3E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250A8EC-9546-4B4F-A5D8-CB9BF566A53D}" type="presOf" srcId="{7BA5A149-106F-4818-9395-2FCC807CF941}" destId="{43A4F0A6-7F37-43F8-A703-CB58CA8511A1}" srcOrd="0" destOrd="0" presId="urn:microsoft.com/office/officeart/2005/8/layout/cycle5"/>
    <dgm:cxn modelId="{A518AF9E-8C81-4F25-B0D7-46D35F262533}" type="presOf" srcId="{459903BE-FE5C-4567-A94A-FB0349300106}" destId="{8D348E70-70BE-488C-9ABA-D7BB12A128BA}" srcOrd="0" destOrd="0" presId="urn:microsoft.com/office/officeart/2005/8/layout/cycle5"/>
    <dgm:cxn modelId="{CEC06C46-3F85-49FC-ACCB-E887F6ABEEB6}" srcId="{7BA5A149-106F-4818-9395-2FCC807CF941}" destId="{437AE04C-D11A-48B7-9D3D-452F3A68C3FC}" srcOrd="4" destOrd="0" parTransId="{D95BAA93-010E-4213-BF46-E46A6ADFF9AF}" sibTransId="{FF1154B8-E073-4B23-9E0A-8C27629E3E0D}"/>
    <dgm:cxn modelId="{452C8405-4BB8-496B-AD8B-160DE99E32F7}" type="presOf" srcId="{57008614-C288-43CD-B184-A6413E340031}" destId="{6DA6E6AE-005E-4C7D-B0A8-03433F0F690B}" srcOrd="0" destOrd="0" presId="urn:microsoft.com/office/officeart/2005/8/layout/cycle5"/>
    <dgm:cxn modelId="{3340A1B8-5852-4795-9AB5-CF9F2C6C924B}" srcId="{7BA5A149-106F-4818-9395-2FCC807CF941}" destId="{0F6E110E-E872-4E6D-8C85-CBEF7A476DCD}" srcOrd="2" destOrd="0" parTransId="{3B86B561-6D4C-45E8-B1CA-A39AE739917F}" sibTransId="{3C68407D-BA1F-40A9-9909-D3FE26EC8245}"/>
    <dgm:cxn modelId="{5452D8E5-735D-4B4D-BDDC-F391EFB3A738}" type="presOf" srcId="{762A3371-AC68-4BF8-9016-F1A9D3EFC658}" destId="{25728D3D-2A34-45CC-9ABF-097101DC15FA}" srcOrd="0" destOrd="0" presId="urn:microsoft.com/office/officeart/2005/8/layout/cycle5"/>
    <dgm:cxn modelId="{8E0E3CB7-4C3A-441B-8F4B-57CD5F97D719}" srcId="{7BA5A149-106F-4818-9395-2FCC807CF941}" destId="{57008614-C288-43CD-B184-A6413E340031}" srcOrd="3" destOrd="0" parTransId="{2CF7AAB0-7EEB-4842-9858-A29A370CC71E}" sibTransId="{E379EDF7-1B18-40D8-82DF-781AC29640CD}"/>
    <dgm:cxn modelId="{5AFA3106-01EF-4699-86A3-A5D4E0D4C7B2}" type="presOf" srcId="{3C68407D-BA1F-40A9-9909-D3FE26EC8245}" destId="{093325D8-7BAC-4C88-BF3A-4F44A1C27668}" srcOrd="0" destOrd="0" presId="urn:microsoft.com/office/officeart/2005/8/layout/cycle5"/>
    <dgm:cxn modelId="{26B43181-017A-4794-A7E8-B3E57B952AF9}" type="presOf" srcId="{437AE04C-D11A-48B7-9D3D-452F3A68C3FC}" destId="{61A9D7E5-BD69-4327-BE26-CC651E250F55}" srcOrd="0" destOrd="0" presId="urn:microsoft.com/office/officeart/2005/8/layout/cycle5"/>
    <dgm:cxn modelId="{F164E4C3-33ED-4930-848E-C496A7121FCB}" type="presOf" srcId="{8109AAC0-C61B-49FE-B209-437FD6E5EBC3}" destId="{68BAD2B8-815E-4E87-829A-A3580C486FAC}" srcOrd="0" destOrd="0" presId="urn:microsoft.com/office/officeart/2005/8/layout/cycle5"/>
    <dgm:cxn modelId="{60150341-84A1-40B1-A0A2-303811C250A4}" srcId="{7BA5A149-106F-4818-9395-2FCC807CF941}" destId="{B3203EFA-68AF-4A45-BBD1-3FF3454B4917}" srcOrd="1" destOrd="0" parTransId="{2D2828C0-22E8-4D2F-A738-B15E00C88675}" sibTransId="{8109AAC0-C61B-49FE-B209-437FD6E5EBC3}"/>
    <dgm:cxn modelId="{E3C5DAC5-49E9-42B6-BDAD-0988A872E130}" type="presOf" srcId="{E379EDF7-1B18-40D8-82DF-781AC29640CD}" destId="{394C79C9-F92A-4909-8A36-04C182B952D3}" srcOrd="0" destOrd="0" presId="urn:microsoft.com/office/officeart/2005/8/layout/cycle5"/>
    <dgm:cxn modelId="{3DEF783A-8A89-4BC1-A570-5B620867AB09}" type="presOf" srcId="{B3203EFA-68AF-4A45-BBD1-3FF3454B4917}" destId="{94D168F7-5E1C-4F86-9EB6-A2049D5E401F}" srcOrd="0" destOrd="0" presId="urn:microsoft.com/office/officeart/2005/8/layout/cycle5"/>
    <dgm:cxn modelId="{B372EC3D-8AA7-424C-AE20-CE8FF5E2A69F}" type="presOf" srcId="{FF1154B8-E073-4B23-9E0A-8C27629E3E0D}" destId="{54665AA4-FFE4-4107-8D1A-47D18C72B649}" srcOrd="0" destOrd="0" presId="urn:microsoft.com/office/officeart/2005/8/layout/cycle5"/>
    <dgm:cxn modelId="{55C6AE66-64BE-4B51-9051-A2426B648D62}" type="presOf" srcId="{0F6E110E-E872-4E6D-8C85-CBEF7A476DCD}" destId="{C1CD907F-22DD-4821-8066-EE4B8DF67A3D}" srcOrd="0" destOrd="0" presId="urn:microsoft.com/office/officeart/2005/8/layout/cycle5"/>
    <dgm:cxn modelId="{1F9E2DDB-A439-497A-9AF2-1458D23A5FB9}" srcId="{7BA5A149-106F-4818-9395-2FCC807CF941}" destId="{762A3371-AC68-4BF8-9016-F1A9D3EFC658}" srcOrd="0" destOrd="0" parTransId="{AC964736-7911-4B33-B26B-A1906CB3062B}" sibTransId="{459903BE-FE5C-4567-A94A-FB0349300106}"/>
    <dgm:cxn modelId="{BD483D5A-25D9-46A7-B189-D691EFD9C20B}" type="presParOf" srcId="{43A4F0A6-7F37-43F8-A703-CB58CA8511A1}" destId="{25728D3D-2A34-45CC-9ABF-097101DC15FA}" srcOrd="0" destOrd="0" presId="urn:microsoft.com/office/officeart/2005/8/layout/cycle5"/>
    <dgm:cxn modelId="{3619399F-9D76-45E3-A5BD-5585ED598C11}" type="presParOf" srcId="{43A4F0A6-7F37-43F8-A703-CB58CA8511A1}" destId="{C8C6B379-78D6-4A6F-AE90-A191396D3E36}" srcOrd="1" destOrd="0" presId="urn:microsoft.com/office/officeart/2005/8/layout/cycle5"/>
    <dgm:cxn modelId="{B4A90F6D-5489-454C-9249-FFD57B0FD0E3}" type="presParOf" srcId="{43A4F0A6-7F37-43F8-A703-CB58CA8511A1}" destId="{8D348E70-70BE-488C-9ABA-D7BB12A128BA}" srcOrd="2" destOrd="0" presId="urn:microsoft.com/office/officeart/2005/8/layout/cycle5"/>
    <dgm:cxn modelId="{03648B40-8130-4B2B-8993-0E42B07527CD}" type="presParOf" srcId="{43A4F0A6-7F37-43F8-A703-CB58CA8511A1}" destId="{94D168F7-5E1C-4F86-9EB6-A2049D5E401F}" srcOrd="3" destOrd="0" presId="urn:microsoft.com/office/officeart/2005/8/layout/cycle5"/>
    <dgm:cxn modelId="{F302A9B7-2E6B-44CA-BBD6-9D92403FF16C}" type="presParOf" srcId="{43A4F0A6-7F37-43F8-A703-CB58CA8511A1}" destId="{E8FAA786-6997-454A-9C4E-0FD3EC3F819C}" srcOrd="4" destOrd="0" presId="urn:microsoft.com/office/officeart/2005/8/layout/cycle5"/>
    <dgm:cxn modelId="{E68E0063-5B21-4E9E-A17B-C992297DE202}" type="presParOf" srcId="{43A4F0A6-7F37-43F8-A703-CB58CA8511A1}" destId="{68BAD2B8-815E-4E87-829A-A3580C486FAC}" srcOrd="5" destOrd="0" presId="urn:microsoft.com/office/officeart/2005/8/layout/cycle5"/>
    <dgm:cxn modelId="{22C3F25C-8A8D-4442-9188-C805DA3623F9}" type="presParOf" srcId="{43A4F0A6-7F37-43F8-A703-CB58CA8511A1}" destId="{C1CD907F-22DD-4821-8066-EE4B8DF67A3D}" srcOrd="6" destOrd="0" presId="urn:microsoft.com/office/officeart/2005/8/layout/cycle5"/>
    <dgm:cxn modelId="{B87C79E1-4504-44B1-8764-ACF4FB0866A7}" type="presParOf" srcId="{43A4F0A6-7F37-43F8-A703-CB58CA8511A1}" destId="{B3E07C01-364F-4ADF-9881-311440EDE0E4}" srcOrd="7" destOrd="0" presId="urn:microsoft.com/office/officeart/2005/8/layout/cycle5"/>
    <dgm:cxn modelId="{0145B23A-D545-4F0D-AFBC-B8434E3047BC}" type="presParOf" srcId="{43A4F0A6-7F37-43F8-A703-CB58CA8511A1}" destId="{093325D8-7BAC-4C88-BF3A-4F44A1C27668}" srcOrd="8" destOrd="0" presId="urn:microsoft.com/office/officeart/2005/8/layout/cycle5"/>
    <dgm:cxn modelId="{A3B14E5C-6592-4E84-9F6C-7F740F11B07A}" type="presParOf" srcId="{43A4F0A6-7F37-43F8-A703-CB58CA8511A1}" destId="{6DA6E6AE-005E-4C7D-B0A8-03433F0F690B}" srcOrd="9" destOrd="0" presId="urn:microsoft.com/office/officeart/2005/8/layout/cycle5"/>
    <dgm:cxn modelId="{EA6D722A-D47F-4A97-9BD7-5699625CFD75}" type="presParOf" srcId="{43A4F0A6-7F37-43F8-A703-CB58CA8511A1}" destId="{DB8DCA05-6677-4092-8CD3-63509A6ACAE5}" srcOrd="10" destOrd="0" presId="urn:microsoft.com/office/officeart/2005/8/layout/cycle5"/>
    <dgm:cxn modelId="{0C9BA3D1-4568-4049-ADC9-ACF61E0BBAF5}" type="presParOf" srcId="{43A4F0A6-7F37-43F8-A703-CB58CA8511A1}" destId="{394C79C9-F92A-4909-8A36-04C182B952D3}" srcOrd="11" destOrd="0" presId="urn:microsoft.com/office/officeart/2005/8/layout/cycle5"/>
    <dgm:cxn modelId="{CAC6CD05-83D3-44F2-A8FA-F2A2D0260BB8}" type="presParOf" srcId="{43A4F0A6-7F37-43F8-A703-CB58CA8511A1}" destId="{61A9D7E5-BD69-4327-BE26-CC651E250F55}" srcOrd="12" destOrd="0" presId="urn:microsoft.com/office/officeart/2005/8/layout/cycle5"/>
    <dgm:cxn modelId="{A3F0F6BE-F097-487C-9DC1-C2334809E72B}" type="presParOf" srcId="{43A4F0A6-7F37-43F8-A703-CB58CA8511A1}" destId="{39C32D69-CB26-4BFF-99AF-53B62C238939}" srcOrd="13" destOrd="0" presId="urn:microsoft.com/office/officeart/2005/8/layout/cycle5"/>
    <dgm:cxn modelId="{01DB88D0-02F6-44A6-A2A1-367F999E55E1}" type="presParOf" srcId="{43A4F0A6-7F37-43F8-A703-CB58CA8511A1}" destId="{54665AA4-FFE4-4107-8D1A-47D18C72B649}" srcOrd="14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71841-F000-2049-B824-5BE4A5CFDB4D}" type="doc">
      <dgm:prSet loTypeId="urn:microsoft.com/office/officeart/2005/8/layout/cycle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146ECA-38A8-6141-92FD-523BCDBF399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Self-Assessment</a:t>
          </a:r>
          <a:endParaRPr lang="en-US" sz="500" dirty="0"/>
        </a:p>
      </dgm:t>
    </dgm:pt>
    <dgm:pt modelId="{48EE3627-ED01-B644-82F1-CA2206D1CF35}" type="parTrans" cxnId="{5B88323A-06E4-DF4A-8380-67D5F71016F6}">
      <dgm:prSet/>
      <dgm:spPr/>
      <dgm:t>
        <a:bodyPr/>
        <a:lstStyle/>
        <a:p>
          <a:endParaRPr lang="en-US"/>
        </a:p>
      </dgm:t>
    </dgm:pt>
    <dgm:pt modelId="{5B0AEC73-ED2C-CD42-860E-153CEEFAD363}" type="sibTrans" cxnId="{5B88323A-06E4-DF4A-8380-67D5F71016F6}">
      <dgm:prSet/>
      <dgm:spPr/>
      <dgm:t>
        <a:bodyPr/>
        <a:lstStyle/>
        <a:p>
          <a:endParaRPr lang="en-US"/>
        </a:p>
      </dgm:t>
    </dgm:pt>
    <dgm:pt modelId="{1065065F-E359-2341-8A27-2232231A9B23}">
      <dgm:prSet phldrT="[Text]" custT="1"/>
      <dgm:spPr/>
      <dgm:t>
        <a:bodyPr/>
        <a:lstStyle/>
        <a:p>
          <a:r>
            <a:rPr lang="en-US" sz="500" dirty="0" smtClean="0"/>
            <a:t>Analysis, goal-setting, &amp; plan development</a:t>
          </a:r>
          <a:endParaRPr lang="en-US" sz="500" dirty="0"/>
        </a:p>
      </dgm:t>
    </dgm:pt>
    <dgm:pt modelId="{DB80B9C2-FA79-E141-9590-58AFAE73D5CF}" type="parTrans" cxnId="{2E569C38-CC04-554B-95B0-660CE22312F7}">
      <dgm:prSet/>
      <dgm:spPr/>
      <dgm:t>
        <a:bodyPr/>
        <a:lstStyle/>
        <a:p>
          <a:endParaRPr lang="en-US"/>
        </a:p>
      </dgm:t>
    </dgm:pt>
    <dgm:pt modelId="{31FBB507-42E2-4448-AC0D-26A1217C9A1B}" type="sibTrans" cxnId="{2E569C38-CC04-554B-95B0-660CE22312F7}">
      <dgm:prSet/>
      <dgm:spPr/>
      <dgm:t>
        <a:bodyPr/>
        <a:lstStyle/>
        <a:p>
          <a:endParaRPr lang="en-US"/>
        </a:p>
      </dgm:t>
    </dgm:pt>
    <dgm:pt modelId="{3088736A-1120-2040-AE5A-6F20E4389C3F}">
      <dgm:prSet phldrT="[Text]" custT="1"/>
      <dgm:spPr/>
      <dgm:t>
        <a:bodyPr/>
        <a:lstStyle/>
        <a:p>
          <a:r>
            <a:rPr lang="en-US" sz="500" dirty="0" smtClean="0"/>
            <a:t>Formative Assessment/Evaluation</a:t>
          </a:r>
          <a:endParaRPr lang="en-US" sz="500" dirty="0"/>
        </a:p>
      </dgm:t>
    </dgm:pt>
    <dgm:pt modelId="{1DE9305A-8D67-6446-A389-9B91CC84D844}" type="parTrans" cxnId="{1B3F02E8-357D-5842-A7B7-448978B4A5E5}">
      <dgm:prSet/>
      <dgm:spPr/>
      <dgm:t>
        <a:bodyPr/>
        <a:lstStyle/>
        <a:p>
          <a:endParaRPr lang="en-US"/>
        </a:p>
      </dgm:t>
    </dgm:pt>
    <dgm:pt modelId="{445493B6-9778-D941-9058-926EBA68AB94}" type="sibTrans" cxnId="{1B3F02E8-357D-5842-A7B7-448978B4A5E5}">
      <dgm:prSet/>
      <dgm:spPr/>
      <dgm:t>
        <a:bodyPr/>
        <a:lstStyle/>
        <a:p>
          <a:endParaRPr lang="en-US"/>
        </a:p>
      </dgm:t>
    </dgm:pt>
    <dgm:pt modelId="{60A0D4F0-6966-B04F-BC09-69C3F22E929E}">
      <dgm:prSet phldrT="[Text]" custT="1"/>
      <dgm:spPr/>
      <dgm:t>
        <a:bodyPr/>
        <a:lstStyle/>
        <a:p>
          <a:r>
            <a:rPr lang="en-US" sz="500" dirty="0" smtClean="0"/>
            <a:t>Summative Evaluation</a:t>
          </a:r>
          <a:endParaRPr lang="en-US" sz="500" dirty="0"/>
        </a:p>
      </dgm:t>
    </dgm:pt>
    <dgm:pt modelId="{ACB7BB4F-304F-AC43-A915-9980A04EEF58}" type="parTrans" cxnId="{79CA09F6-89F8-A747-89BA-1A9D1BE137AB}">
      <dgm:prSet/>
      <dgm:spPr/>
      <dgm:t>
        <a:bodyPr/>
        <a:lstStyle/>
        <a:p>
          <a:endParaRPr lang="en-US"/>
        </a:p>
      </dgm:t>
    </dgm:pt>
    <dgm:pt modelId="{2C42E24E-1D27-FD4F-BC4F-A40DA4D6FA2C}" type="sibTrans" cxnId="{79CA09F6-89F8-A747-89BA-1A9D1BE137AB}">
      <dgm:prSet/>
      <dgm:spPr/>
      <dgm:t>
        <a:bodyPr/>
        <a:lstStyle/>
        <a:p>
          <a:endParaRPr lang="en-US"/>
        </a:p>
      </dgm:t>
    </dgm:pt>
    <dgm:pt modelId="{F9A8826A-81D1-634E-9DDD-021E3189DB6E}">
      <dgm:prSet phldrT="[Text]" custT="1"/>
      <dgm:spPr/>
      <dgm:t>
        <a:bodyPr/>
        <a:lstStyle/>
        <a:p>
          <a:r>
            <a:rPr lang="en-US" sz="500" dirty="0" smtClean="0"/>
            <a:t>Implementation of the plan</a:t>
          </a:r>
          <a:endParaRPr lang="en-US" sz="500" dirty="0"/>
        </a:p>
      </dgm:t>
    </dgm:pt>
    <dgm:pt modelId="{57A7B380-2DC8-334F-B02B-72F579491201}" type="parTrans" cxnId="{072C4D75-E5E5-3341-B38D-E8A9832D4A83}">
      <dgm:prSet/>
      <dgm:spPr/>
      <dgm:t>
        <a:bodyPr/>
        <a:lstStyle/>
        <a:p>
          <a:endParaRPr lang="en-US"/>
        </a:p>
      </dgm:t>
    </dgm:pt>
    <dgm:pt modelId="{96AB22FC-665F-8848-B080-1F275E2A916C}" type="sibTrans" cxnId="{072C4D75-E5E5-3341-B38D-E8A9832D4A83}">
      <dgm:prSet/>
      <dgm:spPr/>
      <dgm:t>
        <a:bodyPr/>
        <a:lstStyle/>
        <a:p>
          <a:endParaRPr lang="en-US"/>
        </a:p>
      </dgm:t>
    </dgm:pt>
    <dgm:pt modelId="{E93F1106-2503-7245-868F-A8349964C2FA}" type="pres">
      <dgm:prSet presAssocID="{33E71841-F000-2049-B824-5BE4A5CFDB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C68A1-CCAC-3B44-A59B-891111CDEFB5}" type="pres">
      <dgm:prSet presAssocID="{EB146ECA-38A8-6141-92FD-523BCDBF3999}" presName="node" presStyleLbl="node1" presStyleIdx="0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3412-2B76-BA48-9904-6F675C359076}" type="pres">
      <dgm:prSet presAssocID="{EB146ECA-38A8-6141-92FD-523BCDBF3999}" presName="spNode" presStyleCnt="0"/>
      <dgm:spPr/>
    </dgm:pt>
    <dgm:pt modelId="{CA1D6D80-08CE-6440-9089-05FC86080BE1}" type="pres">
      <dgm:prSet presAssocID="{5B0AEC73-ED2C-CD42-860E-153CEEFAD36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564BC-6491-BF40-8FA6-30ABACC7ADC8}" type="pres">
      <dgm:prSet presAssocID="{1065065F-E359-2341-8A27-2232231A9B23}" presName="node" presStyleLbl="node1" presStyleIdx="1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42BD-68EF-C14A-98BE-BACF2243620E}" type="pres">
      <dgm:prSet presAssocID="{1065065F-E359-2341-8A27-2232231A9B23}" presName="spNode" presStyleCnt="0"/>
      <dgm:spPr/>
    </dgm:pt>
    <dgm:pt modelId="{9C722F57-655E-4841-AC4C-53E8DE949472}" type="pres">
      <dgm:prSet presAssocID="{31FBB507-42E2-4448-AC0D-26A1217C9A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7A4F384-DFCE-434A-B24D-DAA705CEACFA}" type="pres">
      <dgm:prSet presAssocID="{F9A8826A-81D1-634E-9DDD-021E3189DB6E}" presName="node" presStyleLbl="node1" presStyleIdx="2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2D1E-78C4-E943-BE62-97E71DEFE782}" type="pres">
      <dgm:prSet presAssocID="{F9A8826A-81D1-634E-9DDD-021E3189DB6E}" presName="spNode" presStyleCnt="0"/>
      <dgm:spPr/>
    </dgm:pt>
    <dgm:pt modelId="{2B40AE65-C77E-BB42-9946-93C8CE937B47}" type="pres">
      <dgm:prSet presAssocID="{96AB22FC-665F-8848-B080-1F275E2A916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B3F280-0175-444A-A0F1-F0FB7FE7BB59}" type="pres">
      <dgm:prSet presAssocID="{3088736A-1120-2040-AE5A-6F20E4389C3F}" presName="node" presStyleLbl="node1" presStyleIdx="3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754A-0E17-1E4A-9423-1AC7EA547EAF}" type="pres">
      <dgm:prSet presAssocID="{3088736A-1120-2040-AE5A-6F20E4389C3F}" presName="spNode" presStyleCnt="0"/>
      <dgm:spPr/>
    </dgm:pt>
    <dgm:pt modelId="{734965B3-9FF7-4C49-A5E1-110BE76BE486}" type="pres">
      <dgm:prSet presAssocID="{445493B6-9778-D941-9058-926EBA68AB9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188728-DBC4-B842-A61A-54F49D8C0893}" type="pres">
      <dgm:prSet presAssocID="{60A0D4F0-6966-B04F-BC09-69C3F22E929E}" presName="node" presStyleLbl="node1" presStyleIdx="4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3215-1F37-6A45-9510-E3FAA58EE16D}" type="pres">
      <dgm:prSet presAssocID="{60A0D4F0-6966-B04F-BC09-69C3F22E929E}" presName="spNode" presStyleCnt="0"/>
      <dgm:spPr/>
    </dgm:pt>
    <dgm:pt modelId="{CE1F87F1-7ACE-0F44-A585-83A8DFE9A68D}" type="pres">
      <dgm:prSet presAssocID="{2C42E24E-1D27-FD4F-BC4F-A40DA4D6FA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5DFEBB1-E84D-444F-8DDB-CAD03DBABE0D}" type="presOf" srcId="{2C42E24E-1D27-FD4F-BC4F-A40DA4D6FA2C}" destId="{CE1F87F1-7ACE-0F44-A585-83A8DFE9A68D}" srcOrd="0" destOrd="0" presId="urn:microsoft.com/office/officeart/2005/8/layout/cycle5"/>
    <dgm:cxn modelId="{1B3F02E8-357D-5842-A7B7-448978B4A5E5}" srcId="{33E71841-F000-2049-B824-5BE4A5CFDB4D}" destId="{3088736A-1120-2040-AE5A-6F20E4389C3F}" srcOrd="3" destOrd="0" parTransId="{1DE9305A-8D67-6446-A389-9B91CC84D844}" sibTransId="{445493B6-9778-D941-9058-926EBA68AB94}"/>
    <dgm:cxn modelId="{4421E7F2-9F39-434A-8E1B-21570545B973}" type="presOf" srcId="{F9A8826A-81D1-634E-9DDD-021E3189DB6E}" destId="{E7A4F384-DFCE-434A-B24D-DAA705CEACFA}" srcOrd="0" destOrd="0" presId="urn:microsoft.com/office/officeart/2005/8/layout/cycle5"/>
    <dgm:cxn modelId="{D14A698D-975E-4D71-BCD1-2E3DF425D584}" type="presOf" srcId="{1065065F-E359-2341-8A27-2232231A9B23}" destId="{94D564BC-6491-BF40-8FA6-30ABACC7ADC8}" srcOrd="0" destOrd="0" presId="urn:microsoft.com/office/officeart/2005/8/layout/cycle5"/>
    <dgm:cxn modelId="{1A94DFD1-755C-4BA9-9DD6-08E3A710E14D}" type="presOf" srcId="{60A0D4F0-6966-B04F-BC09-69C3F22E929E}" destId="{E1188728-DBC4-B842-A61A-54F49D8C0893}" srcOrd="0" destOrd="0" presId="urn:microsoft.com/office/officeart/2005/8/layout/cycle5"/>
    <dgm:cxn modelId="{FF87DB97-5E17-46E2-B356-3D165207D99D}" type="presOf" srcId="{5B0AEC73-ED2C-CD42-860E-153CEEFAD363}" destId="{CA1D6D80-08CE-6440-9089-05FC86080BE1}" srcOrd="0" destOrd="0" presId="urn:microsoft.com/office/officeart/2005/8/layout/cycle5"/>
    <dgm:cxn modelId="{B66A4D58-20D5-471B-B6BB-371788C5B6F1}" type="presOf" srcId="{EB146ECA-38A8-6141-92FD-523BCDBF3999}" destId="{AC6C68A1-CCAC-3B44-A59B-891111CDEFB5}" srcOrd="0" destOrd="0" presId="urn:microsoft.com/office/officeart/2005/8/layout/cycle5"/>
    <dgm:cxn modelId="{2E569C38-CC04-554B-95B0-660CE22312F7}" srcId="{33E71841-F000-2049-B824-5BE4A5CFDB4D}" destId="{1065065F-E359-2341-8A27-2232231A9B23}" srcOrd="1" destOrd="0" parTransId="{DB80B9C2-FA79-E141-9590-58AFAE73D5CF}" sibTransId="{31FBB507-42E2-4448-AC0D-26A1217C9A1B}"/>
    <dgm:cxn modelId="{ECC06083-80EB-485B-AE0B-EE805F15EDD6}" type="presOf" srcId="{33E71841-F000-2049-B824-5BE4A5CFDB4D}" destId="{E93F1106-2503-7245-868F-A8349964C2FA}" srcOrd="0" destOrd="0" presId="urn:microsoft.com/office/officeart/2005/8/layout/cycle5"/>
    <dgm:cxn modelId="{79CA09F6-89F8-A747-89BA-1A9D1BE137AB}" srcId="{33E71841-F000-2049-B824-5BE4A5CFDB4D}" destId="{60A0D4F0-6966-B04F-BC09-69C3F22E929E}" srcOrd="4" destOrd="0" parTransId="{ACB7BB4F-304F-AC43-A915-9980A04EEF58}" sibTransId="{2C42E24E-1D27-FD4F-BC4F-A40DA4D6FA2C}"/>
    <dgm:cxn modelId="{9B7DB433-B255-4C42-918A-CD9D4427BF4D}" type="presOf" srcId="{445493B6-9778-D941-9058-926EBA68AB94}" destId="{734965B3-9FF7-4C49-A5E1-110BE76BE486}" srcOrd="0" destOrd="0" presId="urn:microsoft.com/office/officeart/2005/8/layout/cycle5"/>
    <dgm:cxn modelId="{5B88323A-06E4-DF4A-8380-67D5F71016F6}" srcId="{33E71841-F000-2049-B824-5BE4A5CFDB4D}" destId="{EB146ECA-38A8-6141-92FD-523BCDBF3999}" srcOrd="0" destOrd="0" parTransId="{48EE3627-ED01-B644-82F1-CA2206D1CF35}" sibTransId="{5B0AEC73-ED2C-CD42-860E-153CEEFAD363}"/>
    <dgm:cxn modelId="{FAB17EA1-652D-4097-AB6F-01832CD31853}" type="presOf" srcId="{3088736A-1120-2040-AE5A-6F20E4389C3F}" destId="{92B3F280-0175-444A-A0F1-F0FB7FE7BB59}" srcOrd="0" destOrd="0" presId="urn:microsoft.com/office/officeart/2005/8/layout/cycle5"/>
    <dgm:cxn modelId="{E491656B-118F-4338-9A6E-8ABBB4DE8A14}" type="presOf" srcId="{96AB22FC-665F-8848-B080-1F275E2A916C}" destId="{2B40AE65-C77E-BB42-9946-93C8CE937B47}" srcOrd="0" destOrd="0" presId="urn:microsoft.com/office/officeart/2005/8/layout/cycle5"/>
    <dgm:cxn modelId="{072C4D75-E5E5-3341-B38D-E8A9832D4A83}" srcId="{33E71841-F000-2049-B824-5BE4A5CFDB4D}" destId="{F9A8826A-81D1-634E-9DDD-021E3189DB6E}" srcOrd="2" destOrd="0" parTransId="{57A7B380-2DC8-334F-B02B-72F579491201}" sibTransId="{96AB22FC-665F-8848-B080-1F275E2A916C}"/>
    <dgm:cxn modelId="{4197E84D-3A1A-4A83-8A50-0A950FA5F0EB}" type="presOf" srcId="{31FBB507-42E2-4448-AC0D-26A1217C9A1B}" destId="{9C722F57-655E-4841-AC4C-53E8DE949472}" srcOrd="0" destOrd="0" presId="urn:microsoft.com/office/officeart/2005/8/layout/cycle5"/>
    <dgm:cxn modelId="{856A1E2C-6C83-478F-884F-94F73BF89DBF}" type="presParOf" srcId="{E93F1106-2503-7245-868F-A8349964C2FA}" destId="{AC6C68A1-CCAC-3B44-A59B-891111CDEFB5}" srcOrd="0" destOrd="0" presId="urn:microsoft.com/office/officeart/2005/8/layout/cycle5"/>
    <dgm:cxn modelId="{37568A86-0C52-45D4-918C-3884C4A3A909}" type="presParOf" srcId="{E93F1106-2503-7245-868F-A8349964C2FA}" destId="{D3F53412-2B76-BA48-9904-6F675C359076}" srcOrd="1" destOrd="0" presId="urn:microsoft.com/office/officeart/2005/8/layout/cycle5"/>
    <dgm:cxn modelId="{C7FC2763-F680-4B69-9F85-65BDE8DAC9F9}" type="presParOf" srcId="{E93F1106-2503-7245-868F-A8349964C2FA}" destId="{CA1D6D80-08CE-6440-9089-05FC86080BE1}" srcOrd="2" destOrd="0" presId="urn:microsoft.com/office/officeart/2005/8/layout/cycle5"/>
    <dgm:cxn modelId="{7FE96DF5-04DB-40AE-BED1-8146577F186D}" type="presParOf" srcId="{E93F1106-2503-7245-868F-A8349964C2FA}" destId="{94D564BC-6491-BF40-8FA6-30ABACC7ADC8}" srcOrd="3" destOrd="0" presId="urn:microsoft.com/office/officeart/2005/8/layout/cycle5"/>
    <dgm:cxn modelId="{A412AB77-AD4F-4E00-B93A-04411B6FE220}" type="presParOf" srcId="{E93F1106-2503-7245-868F-A8349964C2FA}" destId="{437042BD-68EF-C14A-98BE-BACF2243620E}" srcOrd="4" destOrd="0" presId="urn:microsoft.com/office/officeart/2005/8/layout/cycle5"/>
    <dgm:cxn modelId="{0FDEE252-4252-47DF-9E75-2198584A7944}" type="presParOf" srcId="{E93F1106-2503-7245-868F-A8349964C2FA}" destId="{9C722F57-655E-4841-AC4C-53E8DE949472}" srcOrd="5" destOrd="0" presId="urn:microsoft.com/office/officeart/2005/8/layout/cycle5"/>
    <dgm:cxn modelId="{EA6546F7-E330-4674-A5EA-E973AD3BD5BD}" type="presParOf" srcId="{E93F1106-2503-7245-868F-A8349964C2FA}" destId="{E7A4F384-DFCE-434A-B24D-DAA705CEACFA}" srcOrd="6" destOrd="0" presId="urn:microsoft.com/office/officeart/2005/8/layout/cycle5"/>
    <dgm:cxn modelId="{48A441A9-402D-4946-A2D7-EA99FAAF7490}" type="presParOf" srcId="{E93F1106-2503-7245-868F-A8349964C2FA}" destId="{AEF82D1E-78C4-E943-BE62-97E71DEFE782}" srcOrd="7" destOrd="0" presId="urn:microsoft.com/office/officeart/2005/8/layout/cycle5"/>
    <dgm:cxn modelId="{76914023-4886-4A90-AA32-C8E243EB30EB}" type="presParOf" srcId="{E93F1106-2503-7245-868F-A8349964C2FA}" destId="{2B40AE65-C77E-BB42-9946-93C8CE937B47}" srcOrd="8" destOrd="0" presId="urn:microsoft.com/office/officeart/2005/8/layout/cycle5"/>
    <dgm:cxn modelId="{8F7DA3C5-C29F-44E9-9FDA-9A307D87D084}" type="presParOf" srcId="{E93F1106-2503-7245-868F-A8349964C2FA}" destId="{92B3F280-0175-444A-A0F1-F0FB7FE7BB59}" srcOrd="9" destOrd="0" presId="urn:microsoft.com/office/officeart/2005/8/layout/cycle5"/>
    <dgm:cxn modelId="{FDAAEDAB-40CA-43AD-B2AA-F1776C40421E}" type="presParOf" srcId="{E93F1106-2503-7245-868F-A8349964C2FA}" destId="{9E1B754A-0E17-1E4A-9423-1AC7EA547EAF}" srcOrd="10" destOrd="0" presId="urn:microsoft.com/office/officeart/2005/8/layout/cycle5"/>
    <dgm:cxn modelId="{B5D4AAB0-0952-42B2-AF58-DB77A7E8E04A}" type="presParOf" srcId="{E93F1106-2503-7245-868F-A8349964C2FA}" destId="{734965B3-9FF7-4C49-A5E1-110BE76BE486}" srcOrd="11" destOrd="0" presId="urn:microsoft.com/office/officeart/2005/8/layout/cycle5"/>
    <dgm:cxn modelId="{86AB83C9-902F-499B-8580-12F48F35562F}" type="presParOf" srcId="{E93F1106-2503-7245-868F-A8349964C2FA}" destId="{E1188728-DBC4-B842-A61A-54F49D8C0893}" srcOrd="12" destOrd="0" presId="urn:microsoft.com/office/officeart/2005/8/layout/cycle5"/>
    <dgm:cxn modelId="{3BBA954B-B0F6-4DB8-8FB0-2097D8D3E1EE}" type="presParOf" srcId="{E93F1106-2503-7245-868F-A8349964C2FA}" destId="{67BE3215-1F37-6A45-9510-E3FAA58EE16D}" srcOrd="13" destOrd="0" presId="urn:microsoft.com/office/officeart/2005/8/layout/cycle5"/>
    <dgm:cxn modelId="{2250BC65-1C2E-482D-A85D-3163A6638BFF}" type="presParOf" srcId="{E93F1106-2503-7245-868F-A8349964C2FA}" destId="{CE1F87F1-7ACE-0F44-A585-83A8DFE9A6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71841-F000-2049-B824-5BE4A5CFDB4D}" type="doc">
      <dgm:prSet loTypeId="urn:microsoft.com/office/officeart/2005/8/layout/cycle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146ECA-38A8-6141-92FD-523BCDBF3999}">
      <dgm:prSet phldrT="[Text]" custT="1"/>
      <dgm:spPr/>
      <dgm:t>
        <a:bodyPr/>
        <a:lstStyle/>
        <a:p>
          <a:r>
            <a:rPr lang="en-US" sz="500" dirty="0" smtClean="0"/>
            <a:t>Self-Assessment</a:t>
          </a:r>
          <a:endParaRPr lang="en-US" sz="500" dirty="0"/>
        </a:p>
      </dgm:t>
    </dgm:pt>
    <dgm:pt modelId="{48EE3627-ED01-B644-82F1-CA2206D1CF35}" type="parTrans" cxnId="{5B88323A-06E4-DF4A-8380-67D5F71016F6}">
      <dgm:prSet/>
      <dgm:spPr/>
      <dgm:t>
        <a:bodyPr/>
        <a:lstStyle/>
        <a:p>
          <a:endParaRPr lang="en-US"/>
        </a:p>
      </dgm:t>
    </dgm:pt>
    <dgm:pt modelId="{5B0AEC73-ED2C-CD42-860E-153CEEFAD363}" type="sibTrans" cxnId="{5B88323A-06E4-DF4A-8380-67D5F71016F6}">
      <dgm:prSet/>
      <dgm:spPr/>
      <dgm:t>
        <a:bodyPr/>
        <a:lstStyle/>
        <a:p>
          <a:endParaRPr lang="en-US"/>
        </a:p>
      </dgm:t>
    </dgm:pt>
    <dgm:pt modelId="{1065065F-E359-2341-8A27-2232231A9B23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Analysis, goal-setting, &amp; plan development</a:t>
          </a:r>
          <a:endParaRPr lang="en-US" sz="500" dirty="0"/>
        </a:p>
      </dgm:t>
    </dgm:pt>
    <dgm:pt modelId="{DB80B9C2-FA79-E141-9590-58AFAE73D5CF}" type="parTrans" cxnId="{2E569C38-CC04-554B-95B0-660CE22312F7}">
      <dgm:prSet/>
      <dgm:spPr/>
      <dgm:t>
        <a:bodyPr/>
        <a:lstStyle/>
        <a:p>
          <a:endParaRPr lang="en-US"/>
        </a:p>
      </dgm:t>
    </dgm:pt>
    <dgm:pt modelId="{31FBB507-42E2-4448-AC0D-26A1217C9A1B}" type="sibTrans" cxnId="{2E569C38-CC04-554B-95B0-660CE22312F7}">
      <dgm:prSet/>
      <dgm:spPr/>
      <dgm:t>
        <a:bodyPr/>
        <a:lstStyle/>
        <a:p>
          <a:endParaRPr lang="en-US"/>
        </a:p>
      </dgm:t>
    </dgm:pt>
    <dgm:pt modelId="{3088736A-1120-2040-AE5A-6F20E4389C3F}">
      <dgm:prSet phldrT="[Text]" custT="1"/>
      <dgm:spPr/>
      <dgm:t>
        <a:bodyPr/>
        <a:lstStyle/>
        <a:p>
          <a:r>
            <a:rPr lang="en-US" sz="500" dirty="0" smtClean="0"/>
            <a:t>Formative Assessment/Evaluation</a:t>
          </a:r>
          <a:endParaRPr lang="en-US" sz="500" dirty="0"/>
        </a:p>
      </dgm:t>
    </dgm:pt>
    <dgm:pt modelId="{1DE9305A-8D67-6446-A389-9B91CC84D844}" type="parTrans" cxnId="{1B3F02E8-357D-5842-A7B7-448978B4A5E5}">
      <dgm:prSet/>
      <dgm:spPr/>
      <dgm:t>
        <a:bodyPr/>
        <a:lstStyle/>
        <a:p>
          <a:endParaRPr lang="en-US"/>
        </a:p>
      </dgm:t>
    </dgm:pt>
    <dgm:pt modelId="{445493B6-9778-D941-9058-926EBA68AB94}" type="sibTrans" cxnId="{1B3F02E8-357D-5842-A7B7-448978B4A5E5}">
      <dgm:prSet/>
      <dgm:spPr/>
      <dgm:t>
        <a:bodyPr/>
        <a:lstStyle/>
        <a:p>
          <a:endParaRPr lang="en-US"/>
        </a:p>
      </dgm:t>
    </dgm:pt>
    <dgm:pt modelId="{60A0D4F0-6966-B04F-BC09-69C3F22E929E}">
      <dgm:prSet phldrT="[Text]" custT="1"/>
      <dgm:spPr/>
      <dgm:t>
        <a:bodyPr/>
        <a:lstStyle/>
        <a:p>
          <a:r>
            <a:rPr lang="en-US" sz="500" dirty="0" smtClean="0"/>
            <a:t>Summative Evaluation</a:t>
          </a:r>
          <a:endParaRPr lang="en-US" sz="500" dirty="0"/>
        </a:p>
      </dgm:t>
    </dgm:pt>
    <dgm:pt modelId="{ACB7BB4F-304F-AC43-A915-9980A04EEF58}" type="parTrans" cxnId="{79CA09F6-89F8-A747-89BA-1A9D1BE137AB}">
      <dgm:prSet/>
      <dgm:spPr/>
      <dgm:t>
        <a:bodyPr/>
        <a:lstStyle/>
        <a:p>
          <a:endParaRPr lang="en-US"/>
        </a:p>
      </dgm:t>
    </dgm:pt>
    <dgm:pt modelId="{2C42E24E-1D27-FD4F-BC4F-A40DA4D6FA2C}" type="sibTrans" cxnId="{79CA09F6-89F8-A747-89BA-1A9D1BE137AB}">
      <dgm:prSet/>
      <dgm:spPr/>
      <dgm:t>
        <a:bodyPr/>
        <a:lstStyle/>
        <a:p>
          <a:endParaRPr lang="en-US"/>
        </a:p>
      </dgm:t>
    </dgm:pt>
    <dgm:pt modelId="{F9A8826A-81D1-634E-9DDD-021E3189DB6E}">
      <dgm:prSet phldrT="[Text]" custT="1"/>
      <dgm:spPr/>
      <dgm:t>
        <a:bodyPr/>
        <a:lstStyle/>
        <a:p>
          <a:r>
            <a:rPr lang="en-US" sz="500" dirty="0" smtClean="0"/>
            <a:t>Implementation of the plan</a:t>
          </a:r>
          <a:endParaRPr lang="en-US" sz="500" dirty="0"/>
        </a:p>
      </dgm:t>
    </dgm:pt>
    <dgm:pt modelId="{57A7B380-2DC8-334F-B02B-72F579491201}" type="parTrans" cxnId="{072C4D75-E5E5-3341-B38D-E8A9832D4A83}">
      <dgm:prSet/>
      <dgm:spPr/>
      <dgm:t>
        <a:bodyPr/>
        <a:lstStyle/>
        <a:p>
          <a:endParaRPr lang="en-US"/>
        </a:p>
      </dgm:t>
    </dgm:pt>
    <dgm:pt modelId="{96AB22FC-665F-8848-B080-1F275E2A916C}" type="sibTrans" cxnId="{072C4D75-E5E5-3341-B38D-E8A9832D4A83}">
      <dgm:prSet/>
      <dgm:spPr/>
      <dgm:t>
        <a:bodyPr/>
        <a:lstStyle/>
        <a:p>
          <a:endParaRPr lang="en-US"/>
        </a:p>
      </dgm:t>
    </dgm:pt>
    <dgm:pt modelId="{E93F1106-2503-7245-868F-A8349964C2FA}" type="pres">
      <dgm:prSet presAssocID="{33E71841-F000-2049-B824-5BE4A5CFDB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C68A1-CCAC-3B44-A59B-891111CDEFB5}" type="pres">
      <dgm:prSet presAssocID="{EB146ECA-38A8-6141-92FD-523BCDBF3999}" presName="node" presStyleLbl="node1" presStyleIdx="0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3412-2B76-BA48-9904-6F675C359076}" type="pres">
      <dgm:prSet presAssocID="{EB146ECA-38A8-6141-92FD-523BCDBF3999}" presName="spNode" presStyleCnt="0"/>
      <dgm:spPr/>
    </dgm:pt>
    <dgm:pt modelId="{CA1D6D80-08CE-6440-9089-05FC86080BE1}" type="pres">
      <dgm:prSet presAssocID="{5B0AEC73-ED2C-CD42-860E-153CEEFAD36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564BC-6491-BF40-8FA6-30ABACC7ADC8}" type="pres">
      <dgm:prSet presAssocID="{1065065F-E359-2341-8A27-2232231A9B23}" presName="node" presStyleLbl="node1" presStyleIdx="1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42BD-68EF-C14A-98BE-BACF2243620E}" type="pres">
      <dgm:prSet presAssocID="{1065065F-E359-2341-8A27-2232231A9B23}" presName="spNode" presStyleCnt="0"/>
      <dgm:spPr/>
    </dgm:pt>
    <dgm:pt modelId="{9C722F57-655E-4841-AC4C-53E8DE949472}" type="pres">
      <dgm:prSet presAssocID="{31FBB507-42E2-4448-AC0D-26A1217C9A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7A4F384-DFCE-434A-B24D-DAA705CEACFA}" type="pres">
      <dgm:prSet presAssocID="{F9A8826A-81D1-634E-9DDD-021E3189DB6E}" presName="node" presStyleLbl="node1" presStyleIdx="2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2D1E-78C4-E943-BE62-97E71DEFE782}" type="pres">
      <dgm:prSet presAssocID="{F9A8826A-81D1-634E-9DDD-021E3189DB6E}" presName="spNode" presStyleCnt="0"/>
      <dgm:spPr/>
    </dgm:pt>
    <dgm:pt modelId="{2B40AE65-C77E-BB42-9946-93C8CE937B47}" type="pres">
      <dgm:prSet presAssocID="{96AB22FC-665F-8848-B080-1F275E2A916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B3F280-0175-444A-A0F1-F0FB7FE7BB59}" type="pres">
      <dgm:prSet presAssocID="{3088736A-1120-2040-AE5A-6F20E4389C3F}" presName="node" presStyleLbl="node1" presStyleIdx="3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754A-0E17-1E4A-9423-1AC7EA547EAF}" type="pres">
      <dgm:prSet presAssocID="{3088736A-1120-2040-AE5A-6F20E4389C3F}" presName="spNode" presStyleCnt="0"/>
      <dgm:spPr/>
    </dgm:pt>
    <dgm:pt modelId="{734965B3-9FF7-4C49-A5E1-110BE76BE486}" type="pres">
      <dgm:prSet presAssocID="{445493B6-9778-D941-9058-926EBA68AB9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188728-DBC4-B842-A61A-54F49D8C0893}" type="pres">
      <dgm:prSet presAssocID="{60A0D4F0-6966-B04F-BC09-69C3F22E929E}" presName="node" presStyleLbl="node1" presStyleIdx="4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3215-1F37-6A45-9510-E3FAA58EE16D}" type="pres">
      <dgm:prSet presAssocID="{60A0D4F0-6966-B04F-BC09-69C3F22E929E}" presName="spNode" presStyleCnt="0"/>
      <dgm:spPr/>
    </dgm:pt>
    <dgm:pt modelId="{CE1F87F1-7ACE-0F44-A585-83A8DFE9A68D}" type="pres">
      <dgm:prSet presAssocID="{2C42E24E-1D27-FD4F-BC4F-A40DA4D6FA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B3F02E8-357D-5842-A7B7-448978B4A5E5}" srcId="{33E71841-F000-2049-B824-5BE4A5CFDB4D}" destId="{3088736A-1120-2040-AE5A-6F20E4389C3F}" srcOrd="3" destOrd="0" parTransId="{1DE9305A-8D67-6446-A389-9B91CC84D844}" sibTransId="{445493B6-9778-D941-9058-926EBA68AB94}"/>
    <dgm:cxn modelId="{5F10181A-5452-47A0-A288-09E43EADE0C4}" type="presOf" srcId="{96AB22FC-665F-8848-B080-1F275E2A916C}" destId="{2B40AE65-C77E-BB42-9946-93C8CE937B47}" srcOrd="0" destOrd="0" presId="urn:microsoft.com/office/officeart/2005/8/layout/cycle5"/>
    <dgm:cxn modelId="{DACCF030-3DCD-4605-8B71-8F114448FB05}" type="presOf" srcId="{1065065F-E359-2341-8A27-2232231A9B23}" destId="{94D564BC-6491-BF40-8FA6-30ABACC7ADC8}" srcOrd="0" destOrd="0" presId="urn:microsoft.com/office/officeart/2005/8/layout/cycle5"/>
    <dgm:cxn modelId="{DCCF5DBD-4691-412A-8351-8B76F7A59013}" type="presOf" srcId="{5B0AEC73-ED2C-CD42-860E-153CEEFAD363}" destId="{CA1D6D80-08CE-6440-9089-05FC86080BE1}" srcOrd="0" destOrd="0" presId="urn:microsoft.com/office/officeart/2005/8/layout/cycle5"/>
    <dgm:cxn modelId="{2E569C38-CC04-554B-95B0-660CE22312F7}" srcId="{33E71841-F000-2049-B824-5BE4A5CFDB4D}" destId="{1065065F-E359-2341-8A27-2232231A9B23}" srcOrd="1" destOrd="0" parTransId="{DB80B9C2-FA79-E141-9590-58AFAE73D5CF}" sibTransId="{31FBB507-42E2-4448-AC0D-26A1217C9A1B}"/>
    <dgm:cxn modelId="{A1D1A3C8-7583-454B-98A5-712A2A8E1574}" type="presOf" srcId="{3088736A-1120-2040-AE5A-6F20E4389C3F}" destId="{92B3F280-0175-444A-A0F1-F0FB7FE7BB59}" srcOrd="0" destOrd="0" presId="urn:microsoft.com/office/officeart/2005/8/layout/cycle5"/>
    <dgm:cxn modelId="{A5A0C5EE-6CA3-494D-87A8-AAB919153AC5}" type="presOf" srcId="{EB146ECA-38A8-6141-92FD-523BCDBF3999}" destId="{AC6C68A1-CCAC-3B44-A59B-891111CDEFB5}" srcOrd="0" destOrd="0" presId="urn:microsoft.com/office/officeart/2005/8/layout/cycle5"/>
    <dgm:cxn modelId="{3E9F21FB-D94B-4405-8814-7B4F89F7F5C6}" type="presOf" srcId="{33E71841-F000-2049-B824-5BE4A5CFDB4D}" destId="{E93F1106-2503-7245-868F-A8349964C2FA}" srcOrd="0" destOrd="0" presId="urn:microsoft.com/office/officeart/2005/8/layout/cycle5"/>
    <dgm:cxn modelId="{9F87FF3E-C521-43F3-AE1B-81FDA5BA0D48}" type="presOf" srcId="{445493B6-9778-D941-9058-926EBA68AB94}" destId="{734965B3-9FF7-4C49-A5E1-110BE76BE486}" srcOrd="0" destOrd="0" presId="urn:microsoft.com/office/officeart/2005/8/layout/cycle5"/>
    <dgm:cxn modelId="{79CA09F6-89F8-A747-89BA-1A9D1BE137AB}" srcId="{33E71841-F000-2049-B824-5BE4A5CFDB4D}" destId="{60A0D4F0-6966-B04F-BC09-69C3F22E929E}" srcOrd="4" destOrd="0" parTransId="{ACB7BB4F-304F-AC43-A915-9980A04EEF58}" sibTransId="{2C42E24E-1D27-FD4F-BC4F-A40DA4D6FA2C}"/>
    <dgm:cxn modelId="{3613A443-EFF6-45BB-8F30-992B60141587}" type="presOf" srcId="{F9A8826A-81D1-634E-9DDD-021E3189DB6E}" destId="{E7A4F384-DFCE-434A-B24D-DAA705CEACFA}" srcOrd="0" destOrd="0" presId="urn:microsoft.com/office/officeart/2005/8/layout/cycle5"/>
    <dgm:cxn modelId="{5B88323A-06E4-DF4A-8380-67D5F71016F6}" srcId="{33E71841-F000-2049-B824-5BE4A5CFDB4D}" destId="{EB146ECA-38A8-6141-92FD-523BCDBF3999}" srcOrd="0" destOrd="0" parTransId="{48EE3627-ED01-B644-82F1-CA2206D1CF35}" sibTransId="{5B0AEC73-ED2C-CD42-860E-153CEEFAD363}"/>
    <dgm:cxn modelId="{8DCCC257-4662-4C1E-B513-FF56C81C90AB}" type="presOf" srcId="{2C42E24E-1D27-FD4F-BC4F-A40DA4D6FA2C}" destId="{CE1F87F1-7ACE-0F44-A585-83A8DFE9A68D}" srcOrd="0" destOrd="0" presId="urn:microsoft.com/office/officeart/2005/8/layout/cycle5"/>
    <dgm:cxn modelId="{3F9435E4-CD6B-499B-B19C-EE584AA3D48C}" type="presOf" srcId="{60A0D4F0-6966-B04F-BC09-69C3F22E929E}" destId="{E1188728-DBC4-B842-A61A-54F49D8C0893}" srcOrd="0" destOrd="0" presId="urn:microsoft.com/office/officeart/2005/8/layout/cycle5"/>
    <dgm:cxn modelId="{072C4D75-E5E5-3341-B38D-E8A9832D4A83}" srcId="{33E71841-F000-2049-B824-5BE4A5CFDB4D}" destId="{F9A8826A-81D1-634E-9DDD-021E3189DB6E}" srcOrd="2" destOrd="0" parTransId="{57A7B380-2DC8-334F-B02B-72F579491201}" sibTransId="{96AB22FC-665F-8848-B080-1F275E2A916C}"/>
    <dgm:cxn modelId="{D1632131-4D92-4E70-ADE0-D917231CA536}" type="presOf" srcId="{31FBB507-42E2-4448-AC0D-26A1217C9A1B}" destId="{9C722F57-655E-4841-AC4C-53E8DE949472}" srcOrd="0" destOrd="0" presId="urn:microsoft.com/office/officeart/2005/8/layout/cycle5"/>
    <dgm:cxn modelId="{00CE4917-6E48-45EF-B79D-208B662D7096}" type="presParOf" srcId="{E93F1106-2503-7245-868F-A8349964C2FA}" destId="{AC6C68A1-CCAC-3B44-A59B-891111CDEFB5}" srcOrd="0" destOrd="0" presId="urn:microsoft.com/office/officeart/2005/8/layout/cycle5"/>
    <dgm:cxn modelId="{397044B5-0B33-48BF-9240-BC316BF6EFB4}" type="presParOf" srcId="{E93F1106-2503-7245-868F-A8349964C2FA}" destId="{D3F53412-2B76-BA48-9904-6F675C359076}" srcOrd="1" destOrd="0" presId="urn:microsoft.com/office/officeart/2005/8/layout/cycle5"/>
    <dgm:cxn modelId="{541AE178-121C-4859-BD5D-50483A41298D}" type="presParOf" srcId="{E93F1106-2503-7245-868F-A8349964C2FA}" destId="{CA1D6D80-08CE-6440-9089-05FC86080BE1}" srcOrd="2" destOrd="0" presId="urn:microsoft.com/office/officeart/2005/8/layout/cycle5"/>
    <dgm:cxn modelId="{E684DF89-9E31-406D-AA4A-77E989CCAB84}" type="presParOf" srcId="{E93F1106-2503-7245-868F-A8349964C2FA}" destId="{94D564BC-6491-BF40-8FA6-30ABACC7ADC8}" srcOrd="3" destOrd="0" presId="urn:microsoft.com/office/officeart/2005/8/layout/cycle5"/>
    <dgm:cxn modelId="{9F21CE2A-C26E-4B8A-86BB-13A33C296189}" type="presParOf" srcId="{E93F1106-2503-7245-868F-A8349964C2FA}" destId="{437042BD-68EF-C14A-98BE-BACF2243620E}" srcOrd="4" destOrd="0" presId="urn:microsoft.com/office/officeart/2005/8/layout/cycle5"/>
    <dgm:cxn modelId="{FAD3BC13-53D4-4A95-9789-E83067B7C7C8}" type="presParOf" srcId="{E93F1106-2503-7245-868F-A8349964C2FA}" destId="{9C722F57-655E-4841-AC4C-53E8DE949472}" srcOrd="5" destOrd="0" presId="urn:microsoft.com/office/officeart/2005/8/layout/cycle5"/>
    <dgm:cxn modelId="{77F7F78C-BBD1-4E94-BCE1-45F821FE2827}" type="presParOf" srcId="{E93F1106-2503-7245-868F-A8349964C2FA}" destId="{E7A4F384-DFCE-434A-B24D-DAA705CEACFA}" srcOrd="6" destOrd="0" presId="urn:microsoft.com/office/officeart/2005/8/layout/cycle5"/>
    <dgm:cxn modelId="{DA5D1250-7CE2-48C8-A2FD-B1753A4892BC}" type="presParOf" srcId="{E93F1106-2503-7245-868F-A8349964C2FA}" destId="{AEF82D1E-78C4-E943-BE62-97E71DEFE782}" srcOrd="7" destOrd="0" presId="urn:microsoft.com/office/officeart/2005/8/layout/cycle5"/>
    <dgm:cxn modelId="{C9FCA562-CFFD-4E8E-A9B1-E39E96A3D7F2}" type="presParOf" srcId="{E93F1106-2503-7245-868F-A8349964C2FA}" destId="{2B40AE65-C77E-BB42-9946-93C8CE937B47}" srcOrd="8" destOrd="0" presId="urn:microsoft.com/office/officeart/2005/8/layout/cycle5"/>
    <dgm:cxn modelId="{FEE076F4-FF2C-4AFF-A299-B3765A53EB7E}" type="presParOf" srcId="{E93F1106-2503-7245-868F-A8349964C2FA}" destId="{92B3F280-0175-444A-A0F1-F0FB7FE7BB59}" srcOrd="9" destOrd="0" presId="urn:microsoft.com/office/officeart/2005/8/layout/cycle5"/>
    <dgm:cxn modelId="{0F45786B-3E47-4704-949F-87C32191C858}" type="presParOf" srcId="{E93F1106-2503-7245-868F-A8349964C2FA}" destId="{9E1B754A-0E17-1E4A-9423-1AC7EA547EAF}" srcOrd="10" destOrd="0" presId="urn:microsoft.com/office/officeart/2005/8/layout/cycle5"/>
    <dgm:cxn modelId="{63B227E8-5A89-4B0A-8678-75358444C3A3}" type="presParOf" srcId="{E93F1106-2503-7245-868F-A8349964C2FA}" destId="{734965B3-9FF7-4C49-A5E1-110BE76BE486}" srcOrd="11" destOrd="0" presId="urn:microsoft.com/office/officeart/2005/8/layout/cycle5"/>
    <dgm:cxn modelId="{F21433CB-DD5D-42CD-9289-7A7C137540C6}" type="presParOf" srcId="{E93F1106-2503-7245-868F-A8349964C2FA}" destId="{E1188728-DBC4-B842-A61A-54F49D8C0893}" srcOrd="12" destOrd="0" presId="urn:microsoft.com/office/officeart/2005/8/layout/cycle5"/>
    <dgm:cxn modelId="{60934316-B84A-4BED-9FED-7FF3B4B085B1}" type="presParOf" srcId="{E93F1106-2503-7245-868F-A8349964C2FA}" destId="{67BE3215-1F37-6A45-9510-E3FAA58EE16D}" srcOrd="13" destOrd="0" presId="urn:microsoft.com/office/officeart/2005/8/layout/cycle5"/>
    <dgm:cxn modelId="{F6313FAD-BD5F-46A1-9183-72CE109C6AF4}" type="presParOf" srcId="{E93F1106-2503-7245-868F-A8349964C2FA}" destId="{CE1F87F1-7ACE-0F44-A585-83A8DFE9A6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E71841-F000-2049-B824-5BE4A5CFDB4D}" type="doc">
      <dgm:prSet loTypeId="urn:microsoft.com/office/officeart/2005/8/layout/cycle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146ECA-38A8-6141-92FD-523BCDBF3999}">
      <dgm:prSet phldrT="[Text]" custT="1"/>
      <dgm:spPr/>
      <dgm:t>
        <a:bodyPr/>
        <a:lstStyle/>
        <a:p>
          <a:r>
            <a:rPr lang="en-US" sz="500" dirty="0" smtClean="0"/>
            <a:t>Self-Assessment</a:t>
          </a:r>
          <a:endParaRPr lang="en-US" sz="500" dirty="0"/>
        </a:p>
      </dgm:t>
    </dgm:pt>
    <dgm:pt modelId="{48EE3627-ED01-B644-82F1-CA2206D1CF35}" type="parTrans" cxnId="{5B88323A-06E4-DF4A-8380-67D5F71016F6}">
      <dgm:prSet/>
      <dgm:spPr/>
      <dgm:t>
        <a:bodyPr/>
        <a:lstStyle/>
        <a:p>
          <a:endParaRPr lang="en-US"/>
        </a:p>
      </dgm:t>
    </dgm:pt>
    <dgm:pt modelId="{5B0AEC73-ED2C-CD42-860E-153CEEFAD363}" type="sibTrans" cxnId="{5B88323A-06E4-DF4A-8380-67D5F71016F6}">
      <dgm:prSet/>
      <dgm:spPr/>
      <dgm:t>
        <a:bodyPr/>
        <a:lstStyle/>
        <a:p>
          <a:endParaRPr lang="en-US"/>
        </a:p>
      </dgm:t>
    </dgm:pt>
    <dgm:pt modelId="{1065065F-E359-2341-8A27-2232231A9B2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Analysis, goal-setting, &amp; plan development</a:t>
          </a:r>
          <a:endParaRPr lang="en-US" sz="500" dirty="0"/>
        </a:p>
      </dgm:t>
    </dgm:pt>
    <dgm:pt modelId="{DB80B9C2-FA79-E141-9590-58AFAE73D5CF}" type="parTrans" cxnId="{2E569C38-CC04-554B-95B0-660CE22312F7}">
      <dgm:prSet/>
      <dgm:spPr/>
      <dgm:t>
        <a:bodyPr/>
        <a:lstStyle/>
        <a:p>
          <a:endParaRPr lang="en-US"/>
        </a:p>
      </dgm:t>
    </dgm:pt>
    <dgm:pt modelId="{31FBB507-42E2-4448-AC0D-26A1217C9A1B}" type="sibTrans" cxnId="{2E569C38-CC04-554B-95B0-660CE22312F7}">
      <dgm:prSet/>
      <dgm:spPr/>
      <dgm:t>
        <a:bodyPr/>
        <a:lstStyle/>
        <a:p>
          <a:endParaRPr lang="en-US"/>
        </a:p>
      </dgm:t>
    </dgm:pt>
    <dgm:pt modelId="{3088736A-1120-2040-AE5A-6F20E4389C3F}">
      <dgm:prSet phldrT="[Text]" custT="1"/>
      <dgm:spPr/>
      <dgm:t>
        <a:bodyPr/>
        <a:lstStyle/>
        <a:p>
          <a:r>
            <a:rPr lang="en-US" sz="500" dirty="0" smtClean="0"/>
            <a:t>Formative Assessment/Evaluation</a:t>
          </a:r>
          <a:endParaRPr lang="en-US" sz="500" dirty="0"/>
        </a:p>
      </dgm:t>
    </dgm:pt>
    <dgm:pt modelId="{1DE9305A-8D67-6446-A389-9B91CC84D844}" type="parTrans" cxnId="{1B3F02E8-357D-5842-A7B7-448978B4A5E5}">
      <dgm:prSet/>
      <dgm:spPr/>
      <dgm:t>
        <a:bodyPr/>
        <a:lstStyle/>
        <a:p>
          <a:endParaRPr lang="en-US"/>
        </a:p>
      </dgm:t>
    </dgm:pt>
    <dgm:pt modelId="{445493B6-9778-D941-9058-926EBA68AB94}" type="sibTrans" cxnId="{1B3F02E8-357D-5842-A7B7-448978B4A5E5}">
      <dgm:prSet/>
      <dgm:spPr/>
      <dgm:t>
        <a:bodyPr/>
        <a:lstStyle/>
        <a:p>
          <a:endParaRPr lang="en-US"/>
        </a:p>
      </dgm:t>
    </dgm:pt>
    <dgm:pt modelId="{60A0D4F0-6966-B04F-BC09-69C3F22E929E}">
      <dgm:prSet phldrT="[Text]" custT="1"/>
      <dgm:spPr/>
      <dgm:t>
        <a:bodyPr/>
        <a:lstStyle/>
        <a:p>
          <a:r>
            <a:rPr lang="en-US" sz="500" dirty="0" smtClean="0"/>
            <a:t>Summative Evaluation</a:t>
          </a:r>
          <a:endParaRPr lang="en-US" sz="500" dirty="0"/>
        </a:p>
      </dgm:t>
    </dgm:pt>
    <dgm:pt modelId="{ACB7BB4F-304F-AC43-A915-9980A04EEF58}" type="parTrans" cxnId="{79CA09F6-89F8-A747-89BA-1A9D1BE137AB}">
      <dgm:prSet/>
      <dgm:spPr/>
      <dgm:t>
        <a:bodyPr/>
        <a:lstStyle/>
        <a:p>
          <a:endParaRPr lang="en-US"/>
        </a:p>
      </dgm:t>
    </dgm:pt>
    <dgm:pt modelId="{2C42E24E-1D27-FD4F-BC4F-A40DA4D6FA2C}" type="sibTrans" cxnId="{79CA09F6-89F8-A747-89BA-1A9D1BE137AB}">
      <dgm:prSet/>
      <dgm:spPr/>
      <dgm:t>
        <a:bodyPr/>
        <a:lstStyle/>
        <a:p>
          <a:endParaRPr lang="en-US"/>
        </a:p>
      </dgm:t>
    </dgm:pt>
    <dgm:pt modelId="{F9A8826A-81D1-634E-9DDD-021E3189DB6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Implementation of the plan</a:t>
          </a:r>
          <a:endParaRPr lang="en-US" sz="500" dirty="0"/>
        </a:p>
      </dgm:t>
    </dgm:pt>
    <dgm:pt modelId="{57A7B380-2DC8-334F-B02B-72F579491201}" type="parTrans" cxnId="{072C4D75-E5E5-3341-B38D-E8A9832D4A83}">
      <dgm:prSet/>
      <dgm:spPr/>
      <dgm:t>
        <a:bodyPr/>
        <a:lstStyle/>
        <a:p>
          <a:endParaRPr lang="en-US"/>
        </a:p>
      </dgm:t>
    </dgm:pt>
    <dgm:pt modelId="{96AB22FC-665F-8848-B080-1F275E2A916C}" type="sibTrans" cxnId="{072C4D75-E5E5-3341-B38D-E8A9832D4A83}">
      <dgm:prSet/>
      <dgm:spPr/>
      <dgm:t>
        <a:bodyPr/>
        <a:lstStyle/>
        <a:p>
          <a:endParaRPr lang="en-US"/>
        </a:p>
      </dgm:t>
    </dgm:pt>
    <dgm:pt modelId="{E93F1106-2503-7245-868F-A8349964C2FA}" type="pres">
      <dgm:prSet presAssocID="{33E71841-F000-2049-B824-5BE4A5CFDB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C68A1-CCAC-3B44-A59B-891111CDEFB5}" type="pres">
      <dgm:prSet presAssocID="{EB146ECA-38A8-6141-92FD-523BCDBF3999}" presName="node" presStyleLbl="node1" presStyleIdx="0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3412-2B76-BA48-9904-6F675C359076}" type="pres">
      <dgm:prSet presAssocID="{EB146ECA-38A8-6141-92FD-523BCDBF3999}" presName="spNode" presStyleCnt="0"/>
      <dgm:spPr/>
    </dgm:pt>
    <dgm:pt modelId="{CA1D6D80-08CE-6440-9089-05FC86080BE1}" type="pres">
      <dgm:prSet presAssocID="{5B0AEC73-ED2C-CD42-860E-153CEEFAD36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564BC-6491-BF40-8FA6-30ABACC7ADC8}" type="pres">
      <dgm:prSet presAssocID="{1065065F-E359-2341-8A27-2232231A9B23}" presName="node" presStyleLbl="node1" presStyleIdx="1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42BD-68EF-C14A-98BE-BACF2243620E}" type="pres">
      <dgm:prSet presAssocID="{1065065F-E359-2341-8A27-2232231A9B23}" presName="spNode" presStyleCnt="0"/>
      <dgm:spPr/>
    </dgm:pt>
    <dgm:pt modelId="{9C722F57-655E-4841-AC4C-53E8DE949472}" type="pres">
      <dgm:prSet presAssocID="{31FBB507-42E2-4448-AC0D-26A1217C9A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7A4F384-DFCE-434A-B24D-DAA705CEACFA}" type="pres">
      <dgm:prSet presAssocID="{F9A8826A-81D1-634E-9DDD-021E3189DB6E}" presName="node" presStyleLbl="node1" presStyleIdx="2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2D1E-78C4-E943-BE62-97E71DEFE782}" type="pres">
      <dgm:prSet presAssocID="{F9A8826A-81D1-634E-9DDD-021E3189DB6E}" presName="spNode" presStyleCnt="0"/>
      <dgm:spPr/>
    </dgm:pt>
    <dgm:pt modelId="{2B40AE65-C77E-BB42-9946-93C8CE937B47}" type="pres">
      <dgm:prSet presAssocID="{96AB22FC-665F-8848-B080-1F275E2A916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B3F280-0175-444A-A0F1-F0FB7FE7BB59}" type="pres">
      <dgm:prSet presAssocID="{3088736A-1120-2040-AE5A-6F20E4389C3F}" presName="node" presStyleLbl="node1" presStyleIdx="3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754A-0E17-1E4A-9423-1AC7EA547EAF}" type="pres">
      <dgm:prSet presAssocID="{3088736A-1120-2040-AE5A-6F20E4389C3F}" presName="spNode" presStyleCnt="0"/>
      <dgm:spPr/>
    </dgm:pt>
    <dgm:pt modelId="{734965B3-9FF7-4C49-A5E1-110BE76BE486}" type="pres">
      <dgm:prSet presAssocID="{445493B6-9778-D941-9058-926EBA68AB9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188728-DBC4-B842-A61A-54F49D8C0893}" type="pres">
      <dgm:prSet presAssocID="{60A0D4F0-6966-B04F-BC09-69C3F22E929E}" presName="node" presStyleLbl="node1" presStyleIdx="4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3215-1F37-6A45-9510-E3FAA58EE16D}" type="pres">
      <dgm:prSet presAssocID="{60A0D4F0-6966-B04F-BC09-69C3F22E929E}" presName="spNode" presStyleCnt="0"/>
      <dgm:spPr/>
    </dgm:pt>
    <dgm:pt modelId="{CE1F87F1-7ACE-0F44-A585-83A8DFE9A68D}" type="pres">
      <dgm:prSet presAssocID="{2C42E24E-1D27-FD4F-BC4F-A40DA4D6FA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9D547D2-5F78-40B3-9694-1112E7DA5FD3}" type="presOf" srcId="{33E71841-F000-2049-B824-5BE4A5CFDB4D}" destId="{E93F1106-2503-7245-868F-A8349964C2FA}" srcOrd="0" destOrd="0" presId="urn:microsoft.com/office/officeart/2005/8/layout/cycle5"/>
    <dgm:cxn modelId="{E157EBCC-8890-4F31-88E5-9B1E7F743F8E}" type="presOf" srcId="{60A0D4F0-6966-B04F-BC09-69C3F22E929E}" destId="{E1188728-DBC4-B842-A61A-54F49D8C0893}" srcOrd="0" destOrd="0" presId="urn:microsoft.com/office/officeart/2005/8/layout/cycle5"/>
    <dgm:cxn modelId="{C433C57F-D5C0-4CBA-89D8-821416B4E85D}" type="presOf" srcId="{96AB22FC-665F-8848-B080-1F275E2A916C}" destId="{2B40AE65-C77E-BB42-9946-93C8CE937B47}" srcOrd="0" destOrd="0" presId="urn:microsoft.com/office/officeart/2005/8/layout/cycle5"/>
    <dgm:cxn modelId="{1B3F02E8-357D-5842-A7B7-448978B4A5E5}" srcId="{33E71841-F000-2049-B824-5BE4A5CFDB4D}" destId="{3088736A-1120-2040-AE5A-6F20E4389C3F}" srcOrd="3" destOrd="0" parTransId="{1DE9305A-8D67-6446-A389-9B91CC84D844}" sibTransId="{445493B6-9778-D941-9058-926EBA68AB94}"/>
    <dgm:cxn modelId="{A7E53FD4-B2B3-4B5E-8216-DA8C31033D1B}" type="presOf" srcId="{3088736A-1120-2040-AE5A-6F20E4389C3F}" destId="{92B3F280-0175-444A-A0F1-F0FB7FE7BB59}" srcOrd="0" destOrd="0" presId="urn:microsoft.com/office/officeart/2005/8/layout/cycle5"/>
    <dgm:cxn modelId="{5DD9D999-0CBF-4589-AAD8-B0AF91494D14}" type="presOf" srcId="{F9A8826A-81D1-634E-9DDD-021E3189DB6E}" destId="{E7A4F384-DFCE-434A-B24D-DAA705CEACFA}" srcOrd="0" destOrd="0" presId="urn:microsoft.com/office/officeart/2005/8/layout/cycle5"/>
    <dgm:cxn modelId="{71464F98-F6A4-4592-901B-34A7838DE7DD}" type="presOf" srcId="{2C42E24E-1D27-FD4F-BC4F-A40DA4D6FA2C}" destId="{CE1F87F1-7ACE-0F44-A585-83A8DFE9A68D}" srcOrd="0" destOrd="0" presId="urn:microsoft.com/office/officeart/2005/8/layout/cycle5"/>
    <dgm:cxn modelId="{5C8A266B-98F0-4250-B70B-E16E09DD4660}" type="presOf" srcId="{1065065F-E359-2341-8A27-2232231A9B23}" destId="{94D564BC-6491-BF40-8FA6-30ABACC7ADC8}" srcOrd="0" destOrd="0" presId="urn:microsoft.com/office/officeart/2005/8/layout/cycle5"/>
    <dgm:cxn modelId="{2E569C38-CC04-554B-95B0-660CE22312F7}" srcId="{33E71841-F000-2049-B824-5BE4A5CFDB4D}" destId="{1065065F-E359-2341-8A27-2232231A9B23}" srcOrd="1" destOrd="0" parTransId="{DB80B9C2-FA79-E141-9590-58AFAE73D5CF}" sibTransId="{31FBB507-42E2-4448-AC0D-26A1217C9A1B}"/>
    <dgm:cxn modelId="{41F8B554-4928-49CC-92A1-CEEC51712863}" type="presOf" srcId="{EB146ECA-38A8-6141-92FD-523BCDBF3999}" destId="{AC6C68A1-CCAC-3B44-A59B-891111CDEFB5}" srcOrd="0" destOrd="0" presId="urn:microsoft.com/office/officeart/2005/8/layout/cycle5"/>
    <dgm:cxn modelId="{16B2654C-BB27-4CE4-8B34-F908936D8BA1}" type="presOf" srcId="{445493B6-9778-D941-9058-926EBA68AB94}" destId="{734965B3-9FF7-4C49-A5E1-110BE76BE486}" srcOrd="0" destOrd="0" presId="urn:microsoft.com/office/officeart/2005/8/layout/cycle5"/>
    <dgm:cxn modelId="{79CA09F6-89F8-A747-89BA-1A9D1BE137AB}" srcId="{33E71841-F000-2049-B824-5BE4A5CFDB4D}" destId="{60A0D4F0-6966-B04F-BC09-69C3F22E929E}" srcOrd="4" destOrd="0" parTransId="{ACB7BB4F-304F-AC43-A915-9980A04EEF58}" sibTransId="{2C42E24E-1D27-FD4F-BC4F-A40DA4D6FA2C}"/>
    <dgm:cxn modelId="{3129D223-E480-42DB-A272-4BB563B1F46B}" type="presOf" srcId="{5B0AEC73-ED2C-CD42-860E-153CEEFAD363}" destId="{CA1D6D80-08CE-6440-9089-05FC86080BE1}" srcOrd="0" destOrd="0" presId="urn:microsoft.com/office/officeart/2005/8/layout/cycle5"/>
    <dgm:cxn modelId="{5B88323A-06E4-DF4A-8380-67D5F71016F6}" srcId="{33E71841-F000-2049-B824-5BE4A5CFDB4D}" destId="{EB146ECA-38A8-6141-92FD-523BCDBF3999}" srcOrd="0" destOrd="0" parTransId="{48EE3627-ED01-B644-82F1-CA2206D1CF35}" sibTransId="{5B0AEC73-ED2C-CD42-860E-153CEEFAD363}"/>
    <dgm:cxn modelId="{8172F447-98B5-4DF4-9A34-6CFF9AEA207E}" type="presOf" srcId="{31FBB507-42E2-4448-AC0D-26A1217C9A1B}" destId="{9C722F57-655E-4841-AC4C-53E8DE949472}" srcOrd="0" destOrd="0" presId="urn:microsoft.com/office/officeart/2005/8/layout/cycle5"/>
    <dgm:cxn modelId="{072C4D75-E5E5-3341-B38D-E8A9832D4A83}" srcId="{33E71841-F000-2049-B824-5BE4A5CFDB4D}" destId="{F9A8826A-81D1-634E-9DDD-021E3189DB6E}" srcOrd="2" destOrd="0" parTransId="{57A7B380-2DC8-334F-B02B-72F579491201}" sibTransId="{96AB22FC-665F-8848-B080-1F275E2A916C}"/>
    <dgm:cxn modelId="{F5274B80-B164-476F-A82A-0F5A383F5966}" type="presParOf" srcId="{E93F1106-2503-7245-868F-A8349964C2FA}" destId="{AC6C68A1-CCAC-3B44-A59B-891111CDEFB5}" srcOrd="0" destOrd="0" presId="urn:microsoft.com/office/officeart/2005/8/layout/cycle5"/>
    <dgm:cxn modelId="{A64F63A3-1925-453C-A045-B7EA5BCA9AD4}" type="presParOf" srcId="{E93F1106-2503-7245-868F-A8349964C2FA}" destId="{D3F53412-2B76-BA48-9904-6F675C359076}" srcOrd="1" destOrd="0" presId="urn:microsoft.com/office/officeart/2005/8/layout/cycle5"/>
    <dgm:cxn modelId="{6398CEF6-DCC2-46F0-93CC-A4F29AA53D3F}" type="presParOf" srcId="{E93F1106-2503-7245-868F-A8349964C2FA}" destId="{CA1D6D80-08CE-6440-9089-05FC86080BE1}" srcOrd="2" destOrd="0" presId="urn:microsoft.com/office/officeart/2005/8/layout/cycle5"/>
    <dgm:cxn modelId="{80D4D2C1-B267-4F1B-9B6A-757B741527F7}" type="presParOf" srcId="{E93F1106-2503-7245-868F-A8349964C2FA}" destId="{94D564BC-6491-BF40-8FA6-30ABACC7ADC8}" srcOrd="3" destOrd="0" presId="urn:microsoft.com/office/officeart/2005/8/layout/cycle5"/>
    <dgm:cxn modelId="{AF218A67-01D3-4394-9C19-2D93ED0302CC}" type="presParOf" srcId="{E93F1106-2503-7245-868F-A8349964C2FA}" destId="{437042BD-68EF-C14A-98BE-BACF2243620E}" srcOrd="4" destOrd="0" presId="urn:microsoft.com/office/officeart/2005/8/layout/cycle5"/>
    <dgm:cxn modelId="{081F8EE8-5A36-4F8D-BF72-03EA0A210412}" type="presParOf" srcId="{E93F1106-2503-7245-868F-A8349964C2FA}" destId="{9C722F57-655E-4841-AC4C-53E8DE949472}" srcOrd="5" destOrd="0" presId="urn:microsoft.com/office/officeart/2005/8/layout/cycle5"/>
    <dgm:cxn modelId="{16FAB3F6-5DDC-4D3D-8B28-1BEAFD7FB5E8}" type="presParOf" srcId="{E93F1106-2503-7245-868F-A8349964C2FA}" destId="{E7A4F384-DFCE-434A-B24D-DAA705CEACFA}" srcOrd="6" destOrd="0" presId="urn:microsoft.com/office/officeart/2005/8/layout/cycle5"/>
    <dgm:cxn modelId="{F6CD128F-876B-49F0-8C73-A9F8F3078AC8}" type="presParOf" srcId="{E93F1106-2503-7245-868F-A8349964C2FA}" destId="{AEF82D1E-78C4-E943-BE62-97E71DEFE782}" srcOrd="7" destOrd="0" presId="urn:microsoft.com/office/officeart/2005/8/layout/cycle5"/>
    <dgm:cxn modelId="{BD02C08C-5B91-4D14-9C8E-4F140FEB8E87}" type="presParOf" srcId="{E93F1106-2503-7245-868F-A8349964C2FA}" destId="{2B40AE65-C77E-BB42-9946-93C8CE937B47}" srcOrd="8" destOrd="0" presId="urn:microsoft.com/office/officeart/2005/8/layout/cycle5"/>
    <dgm:cxn modelId="{98AFDCB1-F966-49A2-9308-8FD953FD9DFB}" type="presParOf" srcId="{E93F1106-2503-7245-868F-A8349964C2FA}" destId="{92B3F280-0175-444A-A0F1-F0FB7FE7BB59}" srcOrd="9" destOrd="0" presId="urn:microsoft.com/office/officeart/2005/8/layout/cycle5"/>
    <dgm:cxn modelId="{E99C313F-2213-49A3-BD07-5C7422705556}" type="presParOf" srcId="{E93F1106-2503-7245-868F-A8349964C2FA}" destId="{9E1B754A-0E17-1E4A-9423-1AC7EA547EAF}" srcOrd="10" destOrd="0" presId="urn:microsoft.com/office/officeart/2005/8/layout/cycle5"/>
    <dgm:cxn modelId="{55C410DB-FD3B-4CA6-B7D6-D1B492D02E7A}" type="presParOf" srcId="{E93F1106-2503-7245-868F-A8349964C2FA}" destId="{734965B3-9FF7-4C49-A5E1-110BE76BE486}" srcOrd="11" destOrd="0" presId="urn:microsoft.com/office/officeart/2005/8/layout/cycle5"/>
    <dgm:cxn modelId="{D33E7FAD-E08F-406A-B12C-728E26969713}" type="presParOf" srcId="{E93F1106-2503-7245-868F-A8349964C2FA}" destId="{E1188728-DBC4-B842-A61A-54F49D8C0893}" srcOrd="12" destOrd="0" presId="urn:microsoft.com/office/officeart/2005/8/layout/cycle5"/>
    <dgm:cxn modelId="{8804CF4A-39D4-4DA6-9F77-795CD301ED09}" type="presParOf" srcId="{E93F1106-2503-7245-868F-A8349964C2FA}" destId="{67BE3215-1F37-6A45-9510-E3FAA58EE16D}" srcOrd="13" destOrd="0" presId="urn:microsoft.com/office/officeart/2005/8/layout/cycle5"/>
    <dgm:cxn modelId="{04A5DD42-3EF7-4000-97B3-3402941E8B82}" type="presParOf" srcId="{E93F1106-2503-7245-868F-A8349964C2FA}" destId="{CE1F87F1-7ACE-0F44-A585-83A8DFE9A6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E71841-F000-2049-B824-5BE4A5CFDB4D}" type="doc">
      <dgm:prSet loTypeId="urn:microsoft.com/office/officeart/2005/8/layout/cycle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146ECA-38A8-6141-92FD-523BCDBF3999}">
      <dgm:prSet phldrT="[Text]" custT="1"/>
      <dgm:spPr/>
      <dgm:t>
        <a:bodyPr/>
        <a:lstStyle/>
        <a:p>
          <a:r>
            <a:rPr lang="en-US" sz="500" dirty="0" smtClean="0"/>
            <a:t>Self-Assessment</a:t>
          </a:r>
          <a:endParaRPr lang="en-US" sz="500" dirty="0"/>
        </a:p>
      </dgm:t>
    </dgm:pt>
    <dgm:pt modelId="{48EE3627-ED01-B644-82F1-CA2206D1CF35}" type="parTrans" cxnId="{5B88323A-06E4-DF4A-8380-67D5F71016F6}">
      <dgm:prSet/>
      <dgm:spPr/>
      <dgm:t>
        <a:bodyPr/>
        <a:lstStyle/>
        <a:p>
          <a:endParaRPr lang="en-US"/>
        </a:p>
      </dgm:t>
    </dgm:pt>
    <dgm:pt modelId="{5B0AEC73-ED2C-CD42-860E-153CEEFAD363}" type="sibTrans" cxnId="{5B88323A-06E4-DF4A-8380-67D5F71016F6}">
      <dgm:prSet/>
      <dgm:spPr/>
      <dgm:t>
        <a:bodyPr/>
        <a:lstStyle/>
        <a:p>
          <a:endParaRPr lang="en-US"/>
        </a:p>
      </dgm:t>
    </dgm:pt>
    <dgm:pt modelId="{1065065F-E359-2341-8A27-2232231A9B2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Analysis, goal-setting, &amp; plan development</a:t>
          </a:r>
          <a:endParaRPr lang="en-US" sz="500" dirty="0"/>
        </a:p>
      </dgm:t>
    </dgm:pt>
    <dgm:pt modelId="{DB80B9C2-FA79-E141-9590-58AFAE73D5CF}" type="parTrans" cxnId="{2E569C38-CC04-554B-95B0-660CE22312F7}">
      <dgm:prSet/>
      <dgm:spPr/>
      <dgm:t>
        <a:bodyPr/>
        <a:lstStyle/>
        <a:p>
          <a:endParaRPr lang="en-US"/>
        </a:p>
      </dgm:t>
    </dgm:pt>
    <dgm:pt modelId="{31FBB507-42E2-4448-AC0D-26A1217C9A1B}" type="sibTrans" cxnId="{2E569C38-CC04-554B-95B0-660CE22312F7}">
      <dgm:prSet/>
      <dgm:spPr/>
      <dgm:t>
        <a:bodyPr/>
        <a:lstStyle/>
        <a:p>
          <a:endParaRPr lang="en-US"/>
        </a:p>
      </dgm:t>
    </dgm:pt>
    <dgm:pt modelId="{3088736A-1120-2040-AE5A-6F20E4389C3F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Formative Assessment/Evaluation</a:t>
          </a:r>
          <a:endParaRPr lang="en-US" sz="500" dirty="0"/>
        </a:p>
      </dgm:t>
    </dgm:pt>
    <dgm:pt modelId="{1DE9305A-8D67-6446-A389-9B91CC84D844}" type="parTrans" cxnId="{1B3F02E8-357D-5842-A7B7-448978B4A5E5}">
      <dgm:prSet/>
      <dgm:spPr/>
      <dgm:t>
        <a:bodyPr/>
        <a:lstStyle/>
        <a:p>
          <a:endParaRPr lang="en-US"/>
        </a:p>
      </dgm:t>
    </dgm:pt>
    <dgm:pt modelId="{445493B6-9778-D941-9058-926EBA68AB94}" type="sibTrans" cxnId="{1B3F02E8-357D-5842-A7B7-448978B4A5E5}">
      <dgm:prSet/>
      <dgm:spPr/>
      <dgm:t>
        <a:bodyPr/>
        <a:lstStyle/>
        <a:p>
          <a:endParaRPr lang="en-US"/>
        </a:p>
      </dgm:t>
    </dgm:pt>
    <dgm:pt modelId="{60A0D4F0-6966-B04F-BC09-69C3F22E929E}">
      <dgm:prSet phldrT="[Text]" custT="1"/>
      <dgm:spPr/>
      <dgm:t>
        <a:bodyPr/>
        <a:lstStyle/>
        <a:p>
          <a:r>
            <a:rPr lang="en-US" sz="500" dirty="0" smtClean="0"/>
            <a:t>Summative Evaluation</a:t>
          </a:r>
          <a:endParaRPr lang="en-US" sz="500" dirty="0"/>
        </a:p>
      </dgm:t>
    </dgm:pt>
    <dgm:pt modelId="{ACB7BB4F-304F-AC43-A915-9980A04EEF58}" type="parTrans" cxnId="{79CA09F6-89F8-A747-89BA-1A9D1BE137AB}">
      <dgm:prSet/>
      <dgm:spPr/>
      <dgm:t>
        <a:bodyPr/>
        <a:lstStyle/>
        <a:p>
          <a:endParaRPr lang="en-US"/>
        </a:p>
      </dgm:t>
    </dgm:pt>
    <dgm:pt modelId="{2C42E24E-1D27-FD4F-BC4F-A40DA4D6FA2C}" type="sibTrans" cxnId="{79CA09F6-89F8-A747-89BA-1A9D1BE137AB}">
      <dgm:prSet/>
      <dgm:spPr/>
      <dgm:t>
        <a:bodyPr/>
        <a:lstStyle/>
        <a:p>
          <a:endParaRPr lang="en-US"/>
        </a:p>
      </dgm:t>
    </dgm:pt>
    <dgm:pt modelId="{F9A8826A-81D1-634E-9DDD-021E3189DB6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Implementation of the plan</a:t>
          </a:r>
          <a:endParaRPr lang="en-US" sz="500" dirty="0"/>
        </a:p>
      </dgm:t>
    </dgm:pt>
    <dgm:pt modelId="{57A7B380-2DC8-334F-B02B-72F579491201}" type="parTrans" cxnId="{072C4D75-E5E5-3341-B38D-E8A9832D4A83}">
      <dgm:prSet/>
      <dgm:spPr/>
      <dgm:t>
        <a:bodyPr/>
        <a:lstStyle/>
        <a:p>
          <a:endParaRPr lang="en-US"/>
        </a:p>
      </dgm:t>
    </dgm:pt>
    <dgm:pt modelId="{96AB22FC-665F-8848-B080-1F275E2A916C}" type="sibTrans" cxnId="{072C4D75-E5E5-3341-B38D-E8A9832D4A83}">
      <dgm:prSet/>
      <dgm:spPr/>
      <dgm:t>
        <a:bodyPr/>
        <a:lstStyle/>
        <a:p>
          <a:endParaRPr lang="en-US"/>
        </a:p>
      </dgm:t>
    </dgm:pt>
    <dgm:pt modelId="{E93F1106-2503-7245-868F-A8349964C2FA}" type="pres">
      <dgm:prSet presAssocID="{33E71841-F000-2049-B824-5BE4A5CFDB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C68A1-CCAC-3B44-A59B-891111CDEFB5}" type="pres">
      <dgm:prSet presAssocID="{EB146ECA-38A8-6141-92FD-523BCDBF3999}" presName="node" presStyleLbl="node1" presStyleIdx="0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3412-2B76-BA48-9904-6F675C359076}" type="pres">
      <dgm:prSet presAssocID="{EB146ECA-38A8-6141-92FD-523BCDBF3999}" presName="spNode" presStyleCnt="0"/>
      <dgm:spPr/>
    </dgm:pt>
    <dgm:pt modelId="{CA1D6D80-08CE-6440-9089-05FC86080BE1}" type="pres">
      <dgm:prSet presAssocID="{5B0AEC73-ED2C-CD42-860E-153CEEFAD36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564BC-6491-BF40-8FA6-30ABACC7ADC8}" type="pres">
      <dgm:prSet presAssocID="{1065065F-E359-2341-8A27-2232231A9B23}" presName="node" presStyleLbl="node1" presStyleIdx="1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42BD-68EF-C14A-98BE-BACF2243620E}" type="pres">
      <dgm:prSet presAssocID="{1065065F-E359-2341-8A27-2232231A9B23}" presName="spNode" presStyleCnt="0"/>
      <dgm:spPr/>
    </dgm:pt>
    <dgm:pt modelId="{9C722F57-655E-4841-AC4C-53E8DE949472}" type="pres">
      <dgm:prSet presAssocID="{31FBB507-42E2-4448-AC0D-26A1217C9A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7A4F384-DFCE-434A-B24D-DAA705CEACFA}" type="pres">
      <dgm:prSet presAssocID="{F9A8826A-81D1-634E-9DDD-021E3189DB6E}" presName="node" presStyleLbl="node1" presStyleIdx="2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2D1E-78C4-E943-BE62-97E71DEFE782}" type="pres">
      <dgm:prSet presAssocID="{F9A8826A-81D1-634E-9DDD-021E3189DB6E}" presName="spNode" presStyleCnt="0"/>
      <dgm:spPr/>
    </dgm:pt>
    <dgm:pt modelId="{2B40AE65-C77E-BB42-9946-93C8CE937B47}" type="pres">
      <dgm:prSet presAssocID="{96AB22FC-665F-8848-B080-1F275E2A916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B3F280-0175-444A-A0F1-F0FB7FE7BB59}" type="pres">
      <dgm:prSet presAssocID="{3088736A-1120-2040-AE5A-6F20E4389C3F}" presName="node" presStyleLbl="node1" presStyleIdx="3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754A-0E17-1E4A-9423-1AC7EA547EAF}" type="pres">
      <dgm:prSet presAssocID="{3088736A-1120-2040-AE5A-6F20E4389C3F}" presName="spNode" presStyleCnt="0"/>
      <dgm:spPr/>
    </dgm:pt>
    <dgm:pt modelId="{734965B3-9FF7-4C49-A5E1-110BE76BE486}" type="pres">
      <dgm:prSet presAssocID="{445493B6-9778-D941-9058-926EBA68AB9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188728-DBC4-B842-A61A-54F49D8C0893}" type="pres">
      <dgm:prSet presAssocID="{60A0D4F0-6966-B04F-BC09-69C3F22E929E}" presName="node" presStyleLbl="node1" presStyleIdx="4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3215-1F37-6A45-9510-E3FAA58EE16D}" type="pres">
      <dgm:prSet presAssocID="{60A0D4F0-6966-B04F-BC09-69C3F22E929E}" presName="spNode" presStyleCnt="0"/>
      <dgm:spPr/>
    </dgm:pt>
    <dgm:pt modelId="{CE1F87F1-7ACE-0F44-A585-83A8DFE9A68D}" type="pres">
      <dgm:prSet presAssocID="{2C42E24E-1D27-FD4F-BC4F-A40DA4D6FA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B3F02E8-357D-5842-A7B7-448978B4A5E5}" srcId="{33E71841-F000-2049-B824-5BE4A5CFDB4D}" destId="{3088736A-1120-2040-AE5A-6F20E4389C3F}" srcOrd="3" destOrd="0" parTransId="{1DE9305A-8D67-6446-A389-9B91CC84D844}" sibTransId="{445493B6-9778-D941-9058-926EBA68AB94}"/>
    <dgm:cxn modelId="{112A9C73-CB48-4EB3-8209-5290E883A4C2}" type="presOf" srcId="{2C42E24E-1D27-FD4F-BC4F-A40DA4D6FA2C}" destId="{CE1F87F1-7ACE-0F44-A585-83A8DFE9A68D}" srcOrd="0" destOrd="0" presId="urn:microsoft.com/office/officeart/2005/8/layout/cycle5"/>
    <dgm:cxn modelId="{6CF94309-4522-4589-A74B-3328BE4B2BDA}" type="presOf" srcId="{EB146ECA-38A8-6141-92FD-523BCDBF3999}" destId="{AC6C68A1-CCAC-3B44-A59B-891111CDEFB5}" srcOrd="0" destOrd="0" presId="urn:microsoft.com/office/officeart/2005/8/layout/cycle5"/>
    <dgm:cxn modelId="{C841800C-A92B-4372-B030-814DACF06B83}" type="presOf" srcId="{33E71841-F000-2049-B824-5BE4A5CFDB4D}" destId="{E93F1106-2503-7245-868F-A8349964C2FA}" srcOrd="0" destOrd="0" presId="urn:microsoft.com/office/officeart/2005/8/layout/cycle5"/>
    <dgm:cxn modelId="{C725017B-F1B9-42DA-BD97-FB1C680192F1}" type="presOf" srcId="{96AB22FC-665F-8848-B080-1F275E2A916C}" destId="{2B40AE65-C77E-BB42-9946-93C8CE937B47}" srcOrd="0" destOrd="0" presId="urn:microsoft.com/office/officeart/2005/8/layout/cycle5"/>
    <dgm:cxn modelId="{44E28EC7-6600-4134-88F1-6C4B9D36C9ED}" type="presOf" srcId="{5B0AEC73-ED2C-CD42-860E-153CEEFAD363}" destId="{CA1D6D80-08CE-6440-9089-05FC86080BE1}" srcOrd="0" destOrd="0" presId="urn:microsoft.com/office/officeart/2005/8/layout/cycle5"/>
    <dgm:cxn modelId="{0B2F4BEF-1743-42F6-96E1-B656BC073249}" type="presOf" srcId="{445493B6-9778-D941-9058-926EBA68AB94}" destId="{734965B3-9FF7-4C49-A5E1-110BE76BE486}" srcOrd="0" destOrd="0" presId="urn:microsoft.com/office/officeart/2005/8/layout/cycle5"/>
    <dgm:cxn modelId="{FCD8DFC8-35EB-4A2D-B2C2-F39D6700DC98}" type="presOf" srcId="{3088736A-1120-2040-AE5A-6F20E4389C3F}" destId="{92B3F280-0175-444A-A0F1-F0FB7FE7BB59}" srcOrd="0" destOrd="0" presId="urn:microsoft.com/office/officeart/2005/8/layout/cycle5"/>
    <dgm:cxn modelId="{2E569C38-CC04-554B-95B0-660CE22312F7}" srcId="{33E71841-F000-2049-B824-5BE4A5CFDB4D}" destId="{1065065F-E359-2341-8A27-2232231A9B23}" srcOrd="1" destOrd="0" parTransId="{DB80B9C2-FA79-E141-9590-58AFAE73D5CF}" sibTransId="{31FBB507-42E2-4448-AC0D-26A1217C9A1B}"/>
    <dgm:cxn modelId="{B898A73D-215E-40A0-BF7C-8AFE9EF0F60D}" type="presOf" srcId="{60A0D4F0-6966-B04F-BC09-69C3F22E929E}" destId="{E1188728-DBC4-B842-A61A-54F49D8C0893}" srcOrd="0" destOrd="0" presId="urn:microsoft.com/office/officeart/2005/8/layout/cycle5"/>
    <dgm:cxn modelId="{DAD31ED2-E5D3-4DE0-8444-5DBF71930E37}" type="presOf" srcId="{31FBB507-42E2-4448-AC0D-26A1217C9A1B}" destId="{9C722F57-655E-4841-AC4C-53E8DE949472}" srcOrd="0" destOrd="0" presId="urn:microsoft.com/office/officeart/2005/8/layout/cycle5"/>
    <dgm:cxn modelId="{79CA09F6-89F8-A747-89BA-1A9D1BE137AB}" srcId="{33E71841-F000-2049-B824-5BE4A5CFDB4D}" destId="{60A0D4F0-6966-B04F-BC09-69C3F22E929E}" srcOrd="4" destOrd="0" parTransId="{ACB7BB4F-304F-AC43-A915-9980A04EEF58}" sibTransId="{2C42E24E-1D27-FD4F-BC4F-A40DA4D6FA2C}"/>
    <dgm:cxn modelId="{90CBFF14-3F76-420A-A764-025323459269}" type="presOf" srcId="{F9A8826A-81D1-634E-9DDD-021E3189DB6E}" destId="{E7A4F384-DFCE-434A-B24D-DAA705CEACFA}" srcOrd="0" destOrd="0" presId="urn:microsoft.com/office/officeart/2005/8/layout/cycle5"/>
    <dgm:cxn modelId="{5B88323A-06E4-DF4A-8380-67D5F71016F6}" srcId="{33E71841-F000-2049-B824-5BE4A5CFDB4D}" destId="{EB146ECA-38A8-6141-92FD-523BCDBF3999}" srcOrd="0" destOrd="0" parTransId="{48EE3627-ED01-B644-82F1-CA2206D1CF35}" sibTransId="{5B0AEC73-ED2C-CD42-860E-153CEEFAD363}"/>
    <dgm:cxn modelId="{BD34AA57-4EB7-40B3-9A86-32F49D01CDD0}" type="presOf" srcId="{1065065F-E359-2341-8A27-2232231A9B23}" destId="{94D564BC-6491-BF40-8FA6-30ABACC7ADC8}" srcOrd="0" destOrd="0" presId="urn:microsoft.com/office/officeart/2005/8/layout/cycle5"/>
    <dgm:cxn modelId="{072C4D75-E5E5-3341-B38D-E8A9832D4A83}" srcId="{33E71841-F000-2049-B824-5BE4A5CFDB4D}" destId="{F9A8826A-81D1-634E-9DDD-021E3189DB6E}" srcOrd="2" destOrd="0" parTransId="{57A7B380-2DC8-334F-B02B-72F579491201}" sibTransId="{96AB22FC-665F-8848-B080-1F275E2A916C}"/>
    <dgm:cxn modelId="{207E715A-E6CC-419D-8915-8536DD06B975}" type="presParOf" srcId="{E93F1106-2503-7245-868F-A8349964C2FA}" destId="{AC6C68A1-CCAC-3B44-A59B-891111CDEFB5}" srcOrd="0" destOrd="0" presId="urn:microsoft.com/office/officeart/2005/8/layout/cycle5"/>
    <dgm:cxn modelId="{34FB3E3D-CA22-4939-A195-9A18A07D22BC}" type="presParOf" srcId="{E93F1106-2503-7245-868F-A8349964C2FA}" destId="{D3F53412-2B76-BA48-9904-6F675C359076}" srcOrd="1" destOrd="0" presId="urn:microsoft.com/office/officeart/2005/8/layout/cycle5"/>
    <dgm:cxn modelId="{9CCCFAD6-7960-4A7C-B7CD-E77DCC255488}" type="presParOf" srcId="{E93F1106-2503-7245-868F-A8349964C2FA}" destId="{CA1D6D80-08CE-6440-9089-05FC86080BE1}" srcOrd="2" destOrd="0" presId="urn:microsoft.com/office/officeart/2005/8/layout/cycle5"/>
    <dgm:cxn modelId="{44652B25-DB82-4F92-AAD3-5AAA680D3F8E}" type="presParOf" srcId="{E93F1106-2503-7245-868F-A8349964C2FA}" destId="{94D564BC-6491-BF40-8FA6-30ABACC7ADC8}" srcOrd="3" destOrd="0" presId="urn:microsoft.com/office/officeart/2005/8/layout/cycle5"/>
    <dgm:cxn modelId="{1EBBDA1E-1B58-4C96-9D3D-971A68B98D60}" type="presParOf" srcId="{E93F1106-2503-7245-868F-A8349964C2FA}" destId="{437042BD-68EF-C14A-98BE-BACF2243620E}" srcOrd="4" destOrd="0" presId="urn:microsoft.com/office/officeart/2005/8/layout/cycle5"/>
    <dgm:cxn modelId="{774B9742-A71C-4041-BB6B-C46D0AD07FE5}" type="presParOf" srcId="{E93F1106-2503-7245-868F-A8349964C2FA}" destId="{9C722F57-655E-4841-AC4C-53E8DE949472}" srcOrd="5" destOrd="0" presId="urn:microsoft.com/office/officeart/2005/8/layout/cycle5"/>
    <dgm:cxn modelId="{8F94B675-C607-4D89-A05A-573D0EFA2688}" type="presParOf" srcId="{E93F1106-2503-7245-868F-A8349964C2FA}" destId="{E7A4F384-DFCE-434A-B24D-DAA705CEACFA}" srcOrd="6" destOrd="0" presId="urn:microsoft.com/office/officeart/2005/8/layout/cycle5"/>
    <dgm:cxn modelId="{62B89813-07A7-4F38-92E1-2A9845A9EB85}" type="presParOf" srcId="{E93F1106-2503-7245-868F-A8349964C2FA}" destId="{AEF82D1E-78C4-E943-BE62-97E71DEFE782}" srcOrd="7" destOrd="0" presId="urn:microsoft.com/office/officeart/2005/8/layout/cycle5"/>
    <dgm:cxn modelId="{C43AA71F-C098-4228-BF63-E99925A52722}" type="presParOf" srcId="{E93F1106-2503-7245-868F-A8349964C2FA}" destId="{2B40AE65-C77E-BB42-9946-93C8CE937B47}" srcOrd="8" destOrd="0" presId="urn:microsoft.com/office/officeart/2005/8/layout/cycle5"/>
    <dgm:cxn modelId="{6C2FCDFD-5577-4A47-BDAF-44A5A1BBE053}" type="presParOf" srcId="{E93F1106-2503-7245-868F-A8349964C2FA}" destId="{92B3F280-0175-444A-A0F1-F0FB7FE7BB59}" srcOrd="9" destOrd="0" presId="urn:microsoft.com/office/officeart/2005/8/layout/cycle5"/>
    <dgm:cxn modelId="{7234841B-BB33-4E58-A7C9-62158440815A}" type="presParOf" srcId="{E93F1106-2503-7245-868F-A8349964C2FA}" destId="{9E1B754A-0E17-1E4A-9423-1AC7EA547EAF}" srcOrd="10" destOrd="0" presId="urn:microsoft.com/office/officeart/2005/8/layout/cycle5"/>
    <dgm:cxn modelId="{8456B74B-7A70-486E-A457-6F7D6A70BA4D}" type="presParOf" srcId="{E93F1106-2503-7245-868F-A8349964C2FA}" destId="{734965B3-9FF7-4C49-A5E1-110BE76BE486}" srcOrd="11" destOrd="0" presId="urn:microsoft.com/office/officeart/2005/8/layout/cycle5"/>
    <dgm:cxn modelId="{15142537-6657-48EC-9A6B-4880F264F1D6}" type="presParOf" srcId="{E93F1106-2503-7245-868F-A8349964C2FA}" destId="{E1188728-DBC4-B842-A61A-54F49D8C0893}" srcOrd="12" destOrd="0" presId="urn:microsoft.com/office/officeart/2005/8/layout/cycle5"/>
    <dgm:cxn modelId="{D737B466-0D3B-4F50-981E-CA2755054DBD}" type="presParOf" srcId="{E93F1106-2503-7245-868F-A8349964C2FA}" destId="{67BE3215-1F37-6A45-9510-E3FAA58EE16D}" srcOrd="13" destOrd="0" presId="urn:microsoft.com/office/officeart/2005/8/layout/cycle5"/>
    <dgm:cxn modelId="{CFECA261-523F-4D87-8BA2-97A07BC1AC01}" type="presParOf" srcId="{E93F1106-2503-7245-868F-A8349964C2FA}" destId="{CE1F87F1-7ACE-0F44-A585-83A8DFE9A6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E71841-F000-2049-B824-5BE4A5CFDB4D}" type="doc">
      <dgm:prSet loTypeId="urn:microsoft.com/office/officeart/2005/8/layout/cycle5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146ECA-38A8-6141-92FD-523BCDBF3999}">
      <dgm:prSet phldrT="[Text]" custT="1"/>
      <dgm:spPr/>
      <dgm:t>
        <a:bodyPr/>
        <a:lstStyle/>
        <a:p>
          <a:r>
            <a:rPr lang="en-US" sz="500" dirty="0" smtClean="0"/>
            <a:t>Self-Assessment</a:t>
          </a:r>
          <a:endParaRPr lang="en-US" sz="500" dirty="0"/>
        </a:p>
      </dgm:t>
    </dgm:pt>
    <dgm:pt modelId="{48EE3627-ED01-B644-82F1-CA2206D1CF35}" type="parTrans" cxnId="{5B88323A-06E4-DF4A-8380-67D5F71016F6}">
      <dgm:prSet/>
      <dgm:spPr/>
      <dgm:t>
        <a:bodyPr/>
        <a:lstStyle/>
        <a:p>
          <a:endParaRPr lang="en-US"/>
        </a:p>
      </dgm:t>
    </dgm:pt>
    <dgm:pt modelId="{5B0AEC73-ED2C-CD42-860E-153CEEFAD363}" type="sibTrans" cxnId="{5B88323A-06E4-DF4A-8380-67D5F71016F6}">
      <dgm:prSet/>
      <dgm:spPr/>
      <dgm:t>
        <a:bodyPr/>
        <a:lstStyle/>
        <a:p>
          <a:endParaRPr lang="en-US"/>
        </a:p>
      </dgm:t>
    </dgm:pt>
    <dgm:pt modelId="{1065065F-E359-2341-8A27-2232231A9B2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Analysis, goal-setting, &amp; plan development</a:t>
          </a:r>
          <a:endParaRPr lang="en-US" sz="500" dirty="0"/>
        </a:p>
      </dgm:t>
    </dgm:pt>
    <dgm:pt modelId="{DB80B9C2-FA79-E141-9590-58AFAE73D5CF}" type="parTrans" cxnId="{2E569C38-CC04-554B-95B0-660CE22312F7}">
      <dgm:prSet/>
      <dgm:spPr/>
      <dgm:t>
        <a:bodyPr/>
        <a:lstStyle/>
        <a:p>
          <a:endParaRPr lang="en-US"/>
        </a:p>
      </dgm:t>
    </dgm:pt>
    <dgm:pt modelId="{31FBB507-42E2-4448-AC0D-26A1217C9A1B}" type="sibTrans" cxnId="{2E569C38-CC04-554B-95B0-660CE22312F7}">
      <dgm:prSet/>
      <dgm:spPr/>
      <dgm:t>
        <a:bodyPr/>
        <a:lstStyle/>
        <a:p>
          <a:endParaRPr lang="en-US"/>
        </a:p>
      </dgm:t>
    </dgm:pt>
    <dgm:pt modelId="{3088736A-1120-2040-AE5A-6F20E4389C3F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Formative Assessment/Evaluation</a:t>
          </a:r>
          <a:endParaRPr lang="en-US" sz="500" dirty="0"/>
        </a:p>
      </dgm:t>
    </dgm:pt>
    <dgm:pt modelId="{1DE9305A-8D67-6446-A389-9B91CC84D844}" type="parTrans" cxnId="{1B3F02E8-357D-5842-A7B7-448978B4A5E5}">
      <dgm:prSet/>
      <dgm:spPr/>
      <dgm:t>
        <a:bodyPr/>
        <a:lstStyle/>
        <a:p>
          <a:endParaRPr lang="en-US"/>
        </a:p>
      </dgm:t>
    </dgm:pt>
    <dgm:pt modelId="{445493B6-9778-D941-9058-926EBA68AB94}" type="sibTrans" cxnId="{1B3F02E8-357D-5842-A7B7-448978B4A5E5}">
      <dgm:prSet/>
      <dgm:spPr/>
      <dgm:t>
        <a:bodyPr/>
        <a:lstStyle/>
        <a:p>
          <a:endParaRPr lang="en-US"/>
        </a:p>
      </dgm:t>
    </dgm:pt>
    <dgm:pt modelId="{60A0D4F0-6966-B04F-BC09-69C3F22E929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Summative Evaluation</a:t>
          </a:r>
          <a:endParaRPr lang="en-US" sz="500" dirty="0"/>
        </a:p>
      </dgm:t>
    </dgm:pt>
    <dgm:pt modelId="{ACB7BB4F-304F-AC43-A915-9980A04EEF58}" type="parTrans" cxnId="{79CA09F6-89F8-A747-89BA-1A9D1BE137AB}">
      <dgm:prSet/>
      <dgm:spPr/>
      <dgm:t>
        <a:bodyPr/>
        <a:lstStyle/>
        <a:p>
          <a:endParaRPr lang="en-US"/>
        </a:p>
      </dgm:t>
    </dgm:pt>
    <dgm:pt modelId="{2C42E24E-1D27-FD4F-BC4F-A40DA4D6FA2C}" type="sibTrans" cxnId="{79CA09F6-89F8-A747-89BA-1A9D1BE137AB}">
      <dgm:prSet/>
      <dgm:spPr/>
      <dgm:t>
        <a:bodyPr/>
        <a:lstStyle/>
        <a:p>
          <a:endParaRPr lang="en-US"/>
        </a:p>
      </dgm:t>
    </dgm:pt>
    <dgm:pt modelId="{F9A8826A-81D1-634E-9DDD-021E3189DB6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00" dirty="0" smtClean="0"/>
            <a:t>Implementation of the plan</a:t>
          </a:r>
          <a:endParaRPr lang="en-US" sz="500" dirty="0"/>
        </a:p>
      </dgm:t>
    </dgm:pt>
    <dgm:pt modelId="{57A7B380-2DC8-334F-B02B-72F579491201}" type="parTrans" cxnId="{072C4D75-E5E5-3341-B38D-E8A9832D4A83}">
      <dgm:prSet/>
      <dgm:spPr/>
      <dgm:t>
        <a:bodyPr/>
        <a:lstStyle/>
        <a:p>
          <a:endParaRPr lang="en-US"/>
        </a:p>
      </dgm:t>
    </dgm:pt>
    <dgm:pt modelId="{96AB22FC-665F-8848-B080-1F275E2A916C}" type="sibTrans" cxnId="{072C4D75-E5E5-3341-B38D-E8A9832D4A83}">
      <dgm:prSet/>
      <dgm:spPr/>
      <dgm:t>
        <a:bodyPr/>
        <a:lstStyle/>
        <a:p>
          <a:endParaRPr lang="en-US"/>
        </a:p>
      </dgm:t>
    </dgm:pt>
    <dgm:pt modelId="{E93F1106-2503-7245-868F-A8349964C2FA}" type="pres">
      <dgm:prSet presAssocID="{33E71841-F000-2049-B824-5BE4A5CFDB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C68A1-CCAC-3B44-A59B-891111CDEFB5}" type="pres">
      <dgm:prSet presAssocID="{EB146ECA-38A8-6141-92FD-523BCDBF3999}" presName="node" presStyleLbl="node1" presStyleIdx="0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3412-2B76-BA48-9904-6F675C359076}" type="pres">
      <dgm:prSet presAssocID="{EB146ECA-38A8-6141-92FD-523BCDBF3999}" presName="spNode" presStyleCnt="0"/>
      <dgm:spPr/>
    </dgm:pt>
    <dgm:pt modelId="{CA1D6D80-08CE-6440-9089-05FC86080BE1}" type="pres">
      <dgm:prSet presAssocID="{5B0AEC73-ED2C-CD42-860E-153CEEFAD36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564BC-6491-BF40-8FA6-30ABACC7ADC8}" type="pres">
      <dgm:prSet presAssocID="{1065065F-E359-2341-8A27-2232231A9B23}" presName="node" presStyleLbl="node1" presStyleIdx="1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42BD-68EF-C14A-98BE-BACF2243620E}" type="pres">
      <dgm:prSet presAssocID="{1065065F-E359-2341-8A27-2232231A9B23}" presName="spNode" presStyleCnt="0"/>
      <dgm:spPr/>
    </dgm:pt>
    <dgm:pt modelId="{9C722F57-655E-4841-AC4C-53E8DE949472}" type="pres">
      <dgm:prSet presAssocID="{31FBB507-42E2-4448-AC0D-26A1217C9A1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7A4F384-DFCE-434A-B24D-DAA705CEACFA}" type="pres">
      <dgm:prSet presAssocID="{F9A8826A-81D1-634E-9DDD-021E3189DB6E}" presName="node" presStyleLbl="node1" presStyleIdx="2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2D1E-78C4-E943-BE62-97E71DEFE782}" type="pres">
      <dgm:prSet presAssocID="{F9A8826A-81D1-634E-9DDD-021E3189DB6E}" presName="spNode" presStyleCnt="0"/>
      <dgm:spPr/>
    </dgm:pt>
    <dgm:pt modelId="{2B40AE65-C77E-BB42-9946-93C8CE937B47}" type="pres">
      <dgm:prSet presAssocID="{96AB22FC-665F-8848-B080-1F275E2A916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B3F280-0175-444A-A0F1-F0FB7FE7BB59}" type="pres">
      <dgm:prSet presAssocID="{3088736A-1120-2040-AE5A-6F20E4389C3F}" presName="node" presStyleLbl="node1" presStyleIdx="3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754A-0E17-1E4A-9423-1AC7EA547EAF}" type="pres">
      <dgm:prSet presAssocID="{3088736A-1120-2040-AE5A-6F20E4389C3F}" presName="spNode" presStyleCnt="0"/>
      <dgm:spPr/>
    </dgm:pt>
    <dgm:pt modelId="{734965B3-9FF7-4C49-A5E1-110BE76BE486}" type="pres">
      <dgm:prSet presAssocID="{445493B6-9778-D941-9058-926EBA68AB9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188728-DBC4-B842-A61A-54F49D8C0893}" type="pres">
      <dgm:prSet presAssocID="{60A0D4F0-6966-B04F-BC09-69C3F22E929E}" presName="node" presStyleLbl="node1" presStyleIdx="4" presStyleCnt="5" custScaleX="12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3215-1F37-6A45-9510-E3FAA58EE16D}" type="pres">
      <dgm:prSet presAssocID="{60A0D4F0-6966-B04F-BC09-69C3F22E929E}" presName="spNode" presStyleCnt="0"/>
      <dgm:spPr/>
    </dgm:pt>
    <dgm:pt modelId="{CE1F87F1-7ACE-0F44-A585-83A8DFE9A68D}" type="pres">
      <dgm:prSet presAssocID="{2C42E24E-1D27-FD4F-BC4F-A40DA4D6FA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49098BE-6E31-4EAA-BC3A-B3D57DCA830A}" type="presOf" srcId="{F9A8826A-81D1-634E-9DDD-021E3189DB6E}" destId="{E7A4F384-DFCE-434A-B24D-DAA705CEACFA}" srcOrd="0" destOrd="0" presId="urn:microsoft.com/office/officeart/2005/8/layout/cycle5"/>
    <dgm:cxn modelId="{072C4D75-E5E5-3341-B38D-E8A9832D4A83}" srcId="{33E71841-F000-2049-B824-5BE4A5CFDB4D}" destId="{F9A8826A-81D1-634E-9DDD-021E3189DB6E}" srcOrd="2" destOrd="0" parTransId="{57A7B380-2DC8-334F-B02B-72F579491201}" sibTransId="{96AB22FC-665F-8848-B080-1F275E2A916C}"/>
    <dgm:cxn modelId="{F7FD54A8-8BAC-4C36-BD85-E7CD63802432}" type="presOf" srcId="{5B0AEC73-ED2C-CD42-860E-153CEEFAD363}" destId="{CA1D6D80-08CE-6440-9089-05FC86080BE1}" srcOrd="0" destOrd="0" presId="urn:microsoft.com/office/officeart/2005/8/layout/cycle5"/>
    <dgm:cxn modelId="{8D32777F-CEA6-4B82-B5A5-11E80BA3E18C}" type="presOf" srcId="{33E71841-F000-2049-B824-5BE4A5CFDB4D}" destId="{E93F1106-2503-7245-868F-A8349964C2FA}" srcOrd="0" destOrd="0" presId="urn:microsoft.com/office/officeart/2005/8/layout/cycle5"/>
    <dgm:cxn modelId="{6F32E33A-5C5A-40CD-A716-E958FEF64269}" type="presOf" srcId="{EB146ECA-38A8-6141-92FD-523BCDBF3999}" destId="{AC6C68A1-CCAC-3B44-A59B-891111CDEFB5}" srcOrd="0" destOrd="0" presId="urn:microsoft.com/office/officeart/2005/8/layout/cycle5"/>
    <dgm:cxn modelId="{F9999029-7C5D-4C62-9C24-40DE02F819AE}" type="presOf" srcId="{96AB22FC-665F-8848-B080-1F275E2A916C}" destId="{2B40AE65-C77E-BB42-9946-93C8CE937B47}" srcOrd="0" destOrd="0" presId="urn:microsoft.com/office/officeart/2005/8/layout/cycle5"/>
    <dgm:cxn modelId="{2E569C38-CC04-554B-95B0-660CE22312F7}" srcId="{33E71841-F000-2049-B824-5BE4A5CFDB4D}" destId="{1065065F-E359-2341-8A27-2232231A9B23}" srcOrd="1" destOrd="0" parTransId="{DB80B9C2-FA79-E141-9590-58AFAE73D5CF}" sibTransId="{31FBB507-42E2-4448-AC0D-26A1217C9A1B}"/>
    <dgm:cxn modelId="{4677A64D-A094-47D3-9321-A80EBAEC5A28}" type="presOf" srcId="{60A0D4F0-6966-B04F-BC09-69C3F22E929E}" destId="{E1188728-DBC4-B842-A61A-54F49D8C0893}" srcOrd="0" destOrd="0" presId="urn:microsoft.com/office/officeart/2005/8/layout/cycle5"/>
    <dgm:cxn modelId="{1C37CD7D-9BB8-434B-85FE-94E7A53D431F}" type="presOf" srcId="{2C42E24E-1D27-FD4F-BC4F-A40DA4D6FA2C}" destId="{CE1F87F1-7ACE-0F44-A585-83A8DFE9A68D}" srcOrd="0" destOrd="0" presId="urn:microsoft.com/office/officeart/2005/8/layout/cycle5"/>
    <dgm:cxn modelId="{79CA09F6-89F8-A747-89BA-1A9D1BE137AB}" srcId="{33E71841-F000-2049-B824-5BE4A5CFDB4D}" destId="{60A0D4F0-6966-B04F-BC09-69C3F22E929E}" srcOrd="4" destOrd="0" parTransId="{ACB7BB4F-304F-AC43-A915-9980A04EEF58}" sibTransId="{2C42E24E-1D27-FD4F-BC4F-A40DA4D6FA2C}"/>
    <dgm:cxn modelId="{FDAA6952-B2A4-414E-AFC9-1E62B9FC9BE7}" type="presOf" srcId="{31FBB507-42E2-4448-AC0D-26A1217C9A1B}" destId="{9C722F57-655E-4841-AC4C-53E8DE949472}" srcOrd="0" destOrd="0" presId="urn:microsoft.com/office/officeart/2005/8/layout/cycle5"/>
    <dgm:cxn modelId="{1895F946-8E6E-4375-B4AB-C54E738F272C}" type="presOf" srcId="{3088736A-1120-2040-AE5A-6F20E4389C3F}" destId="{92B3F280-0175-444A-A0F1-F0FB7FE7BB59}" srcOrd="0" destOrd="0" presId="urn:microsoft.com/office/officeart/2005/8/layout/cycle5"/>
    <dgm:cxn modelId="{1D011B8E-416D-4E41-B245-2E659F99610F}" type="presOf" srcId="{1065065F-E359-2341-8A27-2232231A9B23}" destId="{94D564BC-6491-BF40-8FA6-30ABACC7ADC8}" srcOrd="0" destOrd="0" presId="urn:microsoft.com/office/officeart/2005/8/layout/cycle5"/>
    <dgm:cxn modelId="{833B7ECB-D658-4FEA-900A-0D8371F7308E}" type="presOf" srcId="{445493B6-9778-D941-9058-926EBA68AB94}" destId="{734965B3-9FF7-4C49-A5E1-110BE76BE486}" srcOrd="0" destOrd="0" presId="urn:microsoft.com/office/officeart/2005/8/layout/cycle5"/>
    <dgm:cxn modelId="{5B88323A-06E4-DF4A-8380-67D5F71016F6}" srcId="{33E71841-F000-2049-B824-5BE4A5CFDB4D}" destId="{EB146ECA-38A8-6141-92FD-523BCDBF3999}" srcOrd="0" destOrd="0" parTransId="{48EE3627-ED01-B644-82F1-CA2206D1CF35}" sibTransId="{5B0AEC73-ED2C-CD42-860E-153CEEFAD363}"/>
    <dgm:cxn modelId="{1B3F02E8-357D-5842-A7B7-448978B4A5E5}" srcId="{33E71841-F000-2049-B824-5BE4A5CFDB4D}" destId="{3088736A-1120-2040-AE5A-6F20E4389C3F}" srcOrd="3" destOrd="0" parTransId="{1DE9305A-8D67-6446-A389-9B91CC84D844}" sibTransId="{445493B6-9778-D941-9058-926EBA68AB94}"/>
    <dgm:cxn modelId="{9F0D624F-04E1-462E-809D-652FB344D596}" type="presParOf" srcId="{E93F1106-2503-7245-868F-A8349964C2FA}" destId="{AC6C68A1-CCAC-3B44-A59B-891111CDEFB5}" srcOrd="0" destOrd="0" presId="urn:microsoft.com/office/officeart/2005/8/layout/cycle5"/>
    <dgm:cxn modelId="{FA16D1DD-3E75-4A20-8A3B-D5CBB69AE969}" type="presParOf" srcId="{E93F1106-2503-7245-868F-A8349964C2FA}" destId="{D3F53412-2B76-BA48-9904-6F675C359076}" srcOrd="1" destOrd="0" presId="urn:microsoft.com/office/officeart/2005/8/layout/cycle5"/>
    <dgm:cxn modelId="{AB2061E4-F9F3-411B-95A9-2D9EF6AD3888}" type="presParOf" srcId="{E93F1106-2503-7245-868F-A8349964C2FA}" destId="{CA1D6D80-08CE-6440-9089-05FC86080BE1}" srcOrd="2" destOrd="0" presId="urn:microsoft.com/office/officeart/2005/8/layout/cycle5"/>
    <dgm:cxn modelId="{2CE948E7-B690-4D0E-A779-D45462F80181}" type="presParOf" srcId="{E93F1106-2503-7245-868F-A8349964C2FA}" destId="{94D564BC-6491-BF40-8FA6-30ABACC7ADC8}" srcOrd="3" destOrd="0" presId="urn:microsoft.com/office/officeart/2005/8/layout/cycle5"/>
    <dgm:cxn modelId="{C6BD9A37-4A71-4926-9104-E263B3E260DF}" type="presParOf" srcId="{E93F1106-2503-7245-868F-A8349964C2FA}" destId="{437042BD-68EF-C14A-98BE-BACF2243620E}" srcOrd="4" destOrd="0" presId="urn:microsoft.com/office/officeart/2005/8/layout/cycle5"/>
    <dgm:cxn modelId="{04739A66-BC2F-4664-9B0A-FADFFBAA0B0E}" type="presParOf" srcId="{E93F1106-2503-7245-868F-A8349964C2FA}" destId="{9C722F57-655E-4841-AC4C-53E8DE949472}" srcOrd="5" destOrd="0" presId="urn:microsoft.com/office/officeart/2005/8/layout/cycle5"/>
    <dgm:cxn modelId="{5E01408C-28BF-4C53-BF47-888A36F70326}" type="presParOf" srcId="{E93F1106-2503-7245-868F-A8349964C2FA}" destId="{E7A4F384-DFCE-434A-B24D-DAA705CEACFA}" srcOrd="6" destOrd="0" presId="urn:microsoft.com/office/officeart/2005/8/layout/cycle5"/>
    <dgm:cxn modelId="{388DF0D7-CA84-4498-AC75-A1DC5C062FA4}" type="presParOf" srcId="{E93F1106-2503-7245-868F-A8349964C2FA}" destId="{AEF82D1E-78C4-E943-BE62-97E71DEFE782}" srcOrd="7" destOrd="0" presId="urn:microsoft.com/office/officeart/2005/8/layout/cycle5"/>
    <dgm:cxn modelId="{4AD0A7BC-7AD1-43D9-B7D9-597DDC15F57D}" type="presParOf" srcId="{E93F1106-2503-7245-868F-A8349964C2FA}" destId="{2B40AE65-C77E-BB42-9946-93C8CE937B47}" srcOrd="8" destOrd="0" presId="urn:microsoft.com/office/officeart/2005/8/layout/cycle5"/>
    <dgm:cxn modelId="{C9BB177E-A866-4011-A0BA-40B4F910C304}" type="presParOf" srcId="{E93F1106-2503-7245-868F-A8349964C2FA}" destId="{92B3F280-0175-444A-A0F1-F0FB7FE7BB59}" srcOrd="9" destOrd="0" presId="urn:microsoft.com/office/officeart/2005/8/layout/cycle5"/>
    <dgm:cxn modelId="{60907AE4-B292-4537-9256-C4B450B591E6}" type="presParOf" srcId="{E93F1106-2503-7245-868F-A8349964C2FA}" destId="{9E1B754A-0E17-1E4A-9423-1AC7EA547EAF}" srcOrd="10" destOrd="0" presId="urn:microsoft.com/office/officeart/2005/8/layout/cycle5"/>
    <dgm:cxn modelId="{D6D1BDC7-551C-4DF2-ACEA-0B2811E10EE2}" type="presParOf" srcId="{E93F1106-2503-7245-868F-A8349964C2FA}" destId="{734965B3-9FF7-4C49-A5E1-110BE76BE486}" srcOrd="11" destOrd="0" presId="urn:microsoft.com/office/officeart/2005/8/layout/cycle5"/>
    <dgm:cxn modelId="{C4585C8F-41EF-4CB0-A991-794AD2CE8697}" type="presParOf" srcId="{E93F1106-2503-7245-868F-A8349964C2FA}" destId="{E1188728-DBC4-B842-A61A-54F49D8C0893}" srcOrd="12" destOrd="0" presId="urn:microsoft.com/office/officeart/2005/8/layout/cycle5"/>
    <dgm:cxn modelId="{4FE332E2-2014-41D4-8556-7F264CBC75E7}" type="presParOf" srcId="{E93F1106-2503-7245-868F-A8349964C2FA}" destId="{67BE3215-1F37-6A45-9510-E3FAA58EE16D}" srcOrd="13" destOrd="0" presId="urn:microsoft.com/office/officeart/2005/8/layout/cycle5"/>
    <dgm:cxn modelId="{2C544D7D-A573-42FB-9D86-F5A164F0D00E}" type="presParOf" srcId="{E93F1106-2503-7245-868F-A8349964C2FA}" destId="{CE1F87F1-7ACE-0F44-A585-83A8DFE9A68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58329B-20D4-F34B-9F52-3DD9463CF4E8}" type="doc">
      <dgm:prSet loTypeId="urn:microsoft.com/office/officeart/2005/8/layout/equation1" loCatId="cycle" qsTypeId="urn:microsoft.com/office/officeart/2005/8/quickstyle/simple4" qsCatId="simple" csTypeId="urn:microsoft.com/office/officeart/2005/8/colors/colorful1#1" csCatId="colorful" phldr="1"/>
      <dgm:spPr/>
    </dgm:pt>
    <dgm:pt modelId="{5314DC7A-89BC-EA4C-9E42-6EF05BE8FFF9}">
      <dgm:prSet phldrT="[Text]" custT="1"/>
      <dgm:spPr/>
      <dgm:t>
        <a:bodyPr/>
        <a:lstStyle/>
        <a:p>
          <a:r>
            <a:rPr lang="en-US" sz="2400" dirty="0" smtClean="0"/>
            <a:t> * Student Learning</a:t>
          </a:r>
        </a:p>
        <a:p>
          <a:endParaRPr lang="en-US" sz="2400" dirty="0" smtClean="0"/>
        </a:p>
        <a:p>
          <a:r>
            <a:rPr lang="en-US" sz="2400" dirty="0" smtClean="0"/>
            <a:t>* Professional Practice</a:t>
          </a:r>
          <a:endParaRPr lang="en-US" sz="2400" dirty="0"/>
        </a:p>
      </dgm:t>
    </dgm:pt>
    <dgm:pt modelId="{51E90B1E-3492-6543-9CDA-FE315B9768CC}" type="parTrans" cxnId="{0564E063-6BC9-B14F-B469-23B74AB6EB28}">
      <dgm:prSet/>
      <dgm:spPr/>
      <dgm:t>
        <a:bodyPr/>
        <a:lstStyle/>
        <a:p>
          <a:endParaRPr lang="en-US"/>
        </a:p>
      </dgm:t>
    </dgm:pt>
    <dgm:pt modelId="{B1428DD9-5F0C-C149-95D6-504CE4C5E72D}" type="sibTrans" cxnId="{0564E063-6BC9-B14F-B469-23B74AB6EB28}">
      <dgm:prSet/>
      <dgm:spPr/>
      <dgm:t>
        <a:bodyPr/>
        <a:lstStyle/>
        <a:p>
          <a:endParaRPr lang="en-US"/>
        </a:p>
      </dgm:t>
    </dgm:pt>
    <dgm:pt modelId="{B569CA03-57DE-8F48-9F78-1760AF9E761B}">
      <dgm:prSet phldrT="[Text]" custT="1"/>
      <dgm:spPr/>
      <dgm:t>
        <a:bodyPr/>
        <a:lstStyle/>
        <a:p>
          <a:pPr algn="l"/>
          <a:r>
            <a:rPr lang="en-US" sz="1800" dirty="0" smtClean="0"/>
            <a:t>- Curriculum, Planning and Assessment</a:t>
          </a:r>
        </a:p>
        <a:p>
          <a:pPr algn="l"/>
          <a:r>
            <a:rPr lang="en-US" sz="1800" dirty="0" smtClean="0"/>
            <a:t>- Teaching All Students</a:t>
          </a:r>
        </a:p>
        <a:p>
          <a:pPr algn="l"/>
          <a:r>
            <a:rPr lang="en-US" sz="1800" dirty="0" smtClean="0"/>
            <a:t>- Family &amp; Community Engagement</a:t>
          </a:r>
        </a:p>
        <a:p>
          <a:pPr algn="l"/>
          <a:r>
            <a:rPr lang="en-US" sz="1800" dirty="0" smtClean="0"/>
            <a:t>- Professional Culture</a:t>
          </a:r>
          <a:endParaRPr lang="en-US" sz="1800" dirty="0"/>
        </a:p>
      </dgm:t>
    </dgm:pt>
    <dgm:pt modelId="{854D0D9E-9779-1646-990C-37CD577A468E}" type="parTrans" cxnId="{3E412BF8-0FB3-864D-B19E-A7326D3B89B8}">
      <dgm:prSet/>
      <dgm:spPr/>
      <dgm:t>
        <a:bodyPr/>
        <a:lstStyle/>
        <a:p>
          <a:endParaRPr lang="en-US"/>
        </a:p>
      </dgm:t>
    </dgm:pt>
    <dgm:pt modelId="{AF14B876-4E96-B44B-9BC3-9F1609B3441A}" type="sibTrans" cxnId="{3E412BF8-0FB3-864D-B19E-A7326D3B89B8}">
      <dgm:prSet/>
      <dgm:spPr/>
      <dgm:t>
        <a:bodyPr/>
        <a:lstStyle/>
        <a:p>
          <a:endParaRPr lang="en-US"/>
        </a:p>
      </dgm:t>
    </dgm:pt>
    <dgm:pt modelId="{8E86BC3A-A01A-3647-88E5-7CCFE0EC4EC1}">
      <dgm:prSet phldrT="[Text]"/>
      <dgm:spPr/>
      <dgm:t>
        <a:bodyPr/>
        <a:lstStyle/>
        <a:p>
          <a:pPr algn="l"/>
          <a:r>
            <a:rPr lang="en-US" dirty="0" smtClean="0"/>
            <a:t>- Exemplary</a:t>
          </a:r>
        </a:p>
        <a:p>
          <a:pPr algn="l"/>
          <a:r>
            <a:rPr lang="en-US" dirty="0" smtClean="0"/>
            <a:t>- Proficient</a:t>
          </a:r>
        </a:p>
        <a:p>
          <a:pPr algn="l"/>
          <a:r>
            <a:rPr lang="en-US" dirty="0" smtClean="0"/>
            <a:t>- Needs Improvement</a:t>
          </a:r>
        </a:p>
        <a:p>
          <a:pPr algn="l"/>
          <a:r>
            <a:rPr lang="en-US" dirty="0" smtClean="0"/>
            <a:t>- Unsatisfactory </a:t>
          </a:r>
          <a:endParaRPr lang="en-US" dirty="0"/>
        </a:p>
      </dgm:t>
    </dgm:pt>
    <dgm:pt modelId="{D3503D24-5AD4-4B43-AF0F-9984AFEE9928}" type="parTrans" cxnId="{9389AF09-4477-9341-8047-017A9EFD34FA}">
      <dgm:prSet/>
      <dgm:spPr/>
      <dgm:t>
        <a:bodyPr/>
        <a:lstStyle/>
        <a:p>
          <a:endParaRPr lang="en-US"/>
        </a:p>
      </dgm:t>
    </dgm:pt>
    <dgm:pt modelId="{55331142-65FF-184A-BDD5-B301AF0FBD7E}" type="sibTrans" cxnId="{9389AF09-4477-9341-8047-017A9EFD34FA}">
      <dgm:prSet/>
      <dgm:spPr/>
      <dgm:t>
        <a:bodyPr/>
        <a:lstStyle/>
        <a:p>
          <a:endParaRPr lang="en-US"/>
        </a:p>
      </dgm:t>
    </dgm:pt>
    <dgm:pt modelId="{DAE6CDF9-7B39-BB49-9395-338D6A2C521C}" type="pres">
      <dgm:prSet presAssocID="{0458329B-20D4-F34B-9F52-3DD9463CF4E8}" presName="linearFlow" presStyleCnt="0">
        <dgm:presLayoutVars>
          <dgm:dir/>
          <dgm:resizeHandles val="exact"/>
        </dgm:presLayoutVars>
      </dgm:prSet>
      <dgm:spPr/>
    </dgm:pt>
    <dgm:pt modelId="{725CD907-D352-7D4E-8399-85B58152DA41}" type="pres">
      <dgm:prSet presAssocID="{5314DC7A-89BC-EA4C-9E42-6EF05BE8FFF9}" presName="node" presStyleLbl="node1" presStyleIdx="0" presStyleCnt="3" custScaleX="329226" custScaleY="3357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A658D0C-891A-E345-B55D-08FFB4696CA2}" type="pres">
      <dgm:prSet presAssocID="{B1428DD9-5F0C-C149-95D6-504CE4C5E72D}" presName="spacerL" presStyleCnt="0"/>
      <dgm:spPr/>
    </dgm:pt>
    <dgm:pt modelId="{32761E64-B439-D846-AAE6-EA6FA1CD6583}" type="pres">
      <dgm:prSet presAssocID="{B1428DD9-5F0C-C149-95D6-504CE4C5E72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0DBFE0F-5FBA-7A46-B746-4D99A3C9102C}" type="pres">
      <dgm:prSet presAssocID="{B1428DD9-5F0C-C149-95D6-504CE4C5E72D}" presName="spacerR" presStyleCnt="0"/>
      <dgm:spPr/>
    </dgm:pt>
    <dgm:pt modelId="{5D00B200-EE7C-0B4B-B893-0113AF3FB5A1}" type="pres">
      <dgm:prSet presAssocID="{B569CA03-57DE-8F48-9F78-1760AF9E761B}" presName="node" presStyleLbl="node1" presStyleIdx="1" presStyleCnt="3" custScaleX="329226" custScaleY="3357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002F90-0BAD-1642-A6C5-89331C3F4C14}" type="pres">
      <dgm:prSet presAssocID="{AF14B876-4E96-B44B-9BC3-9F1609B3441A}" presName="spacerL" presStyleCnt="0"/>
      <dgm:spPr/>
    </dgm:pt>
    <dgm:pt modelId="{35310D37-A08F-6441-9132-BE1579BAECC1}" type="pres">
      <dgm:prSet presAssocID="{AF14B876-4E96-B44B-9BC3-9F1609B3441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316704F-62D8-3149-B216-DA719AD2825E}" type="pres">
      <dgm:prSet presAssocID="{AF14B876-4E96-B44B-9BC3-9F1609B3441A}" presName="spacerR" presStyleCnt="0"/>
      <dgm:spPr/>
    </dgm:pt>
    <dgm:pt modelId="{DB02FC92-A583-DD44-B5B1-802B4406C848}" type="pres">
      <dgm:prSet presAssocID="{8E86BC3A-A01A-3647-88E5-7CCFE0EC4EC1}" presName="node" presStyleLbl="node1" presStyleIdx="2" presStyleCnt="3" custScaleX="329226" custScaleY="3357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6B93F76-C1B1-43A1-8F91-53BE42AA4CE9}" type="presOf" srcId="{AF14B876-4E96-B44B-9BC3-9F1609B3441A}" destId="{35310D37-A08F-6441-9132-BE1579BAECC1}" srcOrd="0" destOrd="0" presId="urn:microsoft.com/office/officeart/2005/8/layout/equation1"/>
    <dgm:cxn modelId="{ABC8922F-5F60-41FA-BE85-CAC019177E2F}" type="presOf" srcId="{B569CA03-57DE-8F48-9F78-1760AF9E761B}" destId="{5D00B200-EE7C-0B4B-B893-0113AF3FB5A1}" srcOrd="0" destOrd="0" presId="urn:microsoft.com/office/officeart/2005/8/layout/equation1"/>
    <dgm:cxn modelId="{0564E063-6BC9-B14F-B469-23B74AB6EB28}" srcId="{0458329B-20D4-F34B-9F52-3DD9463CF4E8}" destId="{5314DC7A-89BC-EA4C-9E42-6EF05BE8FFF9}" srcOrd="0" destOrd="0" parTransId="{51E90B1E-3492-6543-9CDA-FE315B9768CC}" sibTransId="{B1428DD9-5F0C-C149-95D6-504CE4C5E72D}"/>
    <dgm:cxn modelId="{8BD8CDF0-506B-484F-BD36-4A5359260171}" type="presOf" srcId="{B1428DD9-5F0C-C149-95D6-504CE4C5E72D}" destId="{32761E64-B439-D846-AAE6-EA6FA1CD6583}" srcOrd="0" destOrd="0" presId="urn:microsoft.com/office/officeart/2005/8/layout/equation1"/>
    <dgm:cxn modelId="{3E412BF8-0FB3-864D-B19E-A7326D3B89B8}" srcId="{0458329B-20D4-F34B-9F52-3DD9463CF4E8}" destId="{B569CA03-57DE-8F48-9F78-1760AF9E761B}" srcOrd="1" destOrd="0" parTransId="{854D0D9E-9779-1646-990C-37CD577A468E}" sibTransId="{AF14B876-4E96-B44B-9BC3-9F1609B3441A}"/>
    <dgm:cxn modelId="{5627CA07-8D61-4DD6-9426-9F9A961308B9}" type="presOf" srcId="{0458329B-20D4-F34B-9F52-3DD9463CF4E8}" destId="{DAE6CDF9-7B39-BB49-9395-338D6A2C521C}" srcOrd="0" destOrd="0" presId="urn:microsoft.com/office/officeart/2005/8/layout/equation1"/>
    <dgm:cxn modelId="{9389AF09-4477-9341-8047-017A9EFD34FA}" srcId="{0458329B-20D4-F34B-9F52-3DD9463CF4E8}" destId="{8E86BC3A-A01A-3647-88E5-7CCFE0EC4EC1}" srcOrd="2" destOrd="0" parTransId="{D3503D24-5AD4-4B43-AF0F-9984AFEE9928}" sibTransId="{55331142-65FF-184A-BDD5-B301AF0FBD7E}"/>
    <dgm:cxn modelId="{A1363451-4D92-41AA-9BEC-7BA6D224BDFA}" type="presOf" srcId="{8E86BC3A-A01A-3647-88E5-7CCFE0EC4EC1}" destId="{DB02FC92-A583-DD44-B5B1-802B4406C848}" srcOrd="0" destOrd="0" presId="urn:microsoft.com/office/officeart/2005/8/layout/equation1"/>
    <dgm:cxn modelId="{B78291F0-DBF2-466B-9528-3E9A876F5D92}" type="presOf" srcId="{5314DC7A-89BC-EA4C-9E42-6EF05BE8FFF9}" destId="{725CD907-D352-7D4E-8399-85B58152DA41}" srcOrd="0" destOrd="0" presId="urn:microsoft.com/office/officeart/2005/8/layout/equation1"/>
    <dgm:cxn modelId="{7E6CED4E-CC94-4532-A4EE-C2001A140498}" type="presParOf" srcId="{DAE6CDF9-7B39-BB49-9395-338D6A2C521C}" destId="{725CD907-D352-7D4E-8399-85B58152DA41}" srcOrd="0" destOrd="0" presId="urn:microsoft.com/office/officeart/2005/8/layout/equation1"/>
    <dgm:cxn modelId="{8E669A00-A558-4C4F-B959-FE7BC62BD6A5}" type="presParOf" srcId="{DAE6CDF9-7B39-BB49-9395-338D6A2C521C}" destId="{4A658D0C-891A-E345-B55D-08FFB4696CA2}" srcOrd="1" destOrd="0" presId="urn:microsoft.com/office/officeart/2005/8/layout/equation1"/>
    <dgm:cxn modelId="{A04A41EF-E6C8-4CC9-9704-FB312C21D060}" type="presParOf" srcId="{DAE6CDF9-7B39-BB49-9395-338D6A2C521C}" destId="{32761E64-B439-D846-AAE6-EA6FA1CD6583}" srcOrd="2" destOrd="0" presId="urn:microsoft.com/office/officeart/2005/8/layout/equation1"/>
    <dgm:cxn modelId="{2A6377A0-C316-4959-BC12-3B41231938C8}" type="presParOf" srcId="{DAE6CDF9-7B39-BB49-9395-338D6A2C521C}" destId="{00DBFE0F-5FBA-7A46-B746-4D99A3C9102C}" srcOrd="3" destOrd="0" presId="urn:microsoft.com/office/officeart/2005/8/layout/equation1"/>
    <dgm:cxn modelId="{C744BD0E-A86D-4AE8-9629-3E90D46DB640}" type="presParOf" srcId="{DAE6CDF9-7B39-BB49-9395-338D6A2C521C}" destId="{5D00B200-EE7C-0B4B-B893-0113AF3FB5A1}" srcOrd="4" destOrd="0" presId="urn:microsoft.com/office/officeart/2005/8/layout/equation1"/>
    <dgm:cxn modelId="{E40A9A0F-8841-49A1-AA8E-9F2D1EFD2617}" type="presParOf" srcId="{DAE6CDF9-7B39-BB49-9395-338D6A2C521C}" destId="{5A002F90-0BAD-1642-A6C5-89331C3F4C14}" srcOrd="5" destOrd="0" presId="urn:microsoft.com/office/officeart/2005/8/layout/equation1"/>
    <dgm:cxn modelId="{855D1D3B-E5D2-48D5-8FA6-035E0B98AEF3}" type="presParOf" srcId="{DAE6CDF9-7B39-BB49-9395-338D6A2C521C}" destId="{35310D37-A08F-6441-9132-BE1579BAECC1}" srcOrd="6" destOrd="0" presId="urn:microsoft.com/office/officeart/2005/8/layout/equation1"/>
    <dgm:cxn modelId="{4092F131-5A62-4BB9-B872-745CC2D04709}" type="presParOf" srcId="{DAE6CDF9-7B39-BB49-9395-338D6A2C521C}" destId="{C316704F-62D8-3149-B216-DA719AD2825E}" srcOrd="7" destOrd="0" presId="urn:microsoft.com/office/officeart/2005/8/layout/equation1"/>
    <dgm:cxn modelId="{1E64723B-6459-4FF3-9B53-874CC8BC3891}" type="presParOf" srcId="{DAE6CDF9-7B39-BB49-9395-338D6A2C521C}" destId="{DB02FC92-A583-DD44-B5B1-802B4406C84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099F66-656F-7349-8248-ABAA210B716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55931-47B8-BF4F-8698-A4060416592E}">
      <dgm:prSet phldrT="[Text]" custT="1"/>
      <dgm:spPr>
        <a:xfrm>
          <a:off x="3791" y="0"/>
          <a:ext cx="1389136" cy="5035550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Type of Educator Plan    </a:t>
          </a:r>
        </a:p>
        <a:p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                                       </a:t>
          </a:r>
        </a:p>
      </dgm:t>
    </dgm:pt>
    <dgm:pt modelId="{D20B039A-A131-BD43-8DB2-10C30523DA1D}" type="parTrans" cxnId="{981B1832-05E8-DF4D-9B86-2456E9D1F80E}">
      <dgm:prSet/>
      <dgm:spPr/>
      <dgm:t>
        <a:bodyPr/>
        <a:lstStyle/>
        <a:p>
          <a:endParaRPr lang="en-US"/>
        </a:p>
      </dgm:t>
    </dgm:pt>
    <dgm:pt modelId="{369A13EC-BBE1-7949-B74B-0C36B0BAC18C}" type="sibTrans" cxnId="{981B1832-05E8-DF4D-9B86-2456E9D1F80E}">
      <dgm:prSet/>
      <dgm:spPr/>
      <dgm:t>
        <a:bodyPr/>
        <a:lstStyle/>
        <a:p>
          <a:endParaRPr lang="en-US"/>
        </a:p>
      </dgm:t>
    </dgm:pt>
    <dgm:pt modelId="{C141D94E-6D6F-BD4F-BA58-6211A0540A7F}">
      <dgm:prSet phldrT="[Text]" custT="1"/>
      <dgm:spPr>
        <a:xfrm>
          <a:off x="59306" y="734514"/>
          <a:ext cx="1278106" cy="115296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Self-Directed Growth Plan </a:t>
          </a:r>
        </a:p>
        <a:p>
          <a:r>
            <a:rPr lang="en-US" sz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1 school year*</a:t>
          </a:r>
        </a:p>
      </dgm:t>
    </dgm:pt>
    <dgm:pt modelId="{1787D8D4-300D-0F44-A331-5B74E6F0BD75}" type="parTrans" cxnId="{3DFE2C52-4BA4-A94D-83CC-0CE24D4E0ECA}">
      <dgm:prSet/>
      <dgm:spPr/>
      <dgm:t>
        <a:bodyPr/>
        <a:lstStyle/>
        <a:p>
          <a:endParaRPr lang="en-US"/>
        </a:p>
      </dgm:t>
    </dgm:pt>
    <dgm:pt modelId="{B70642DC-EDA2-AB4F-A661-8EC9A872B47E}" type="sibTrans" cxnId="{3DFE2C52-4BA4-A94D-83CC-0CE24D4E0ECA}">
      <dgm:prSet/>
      <dgm:spPr/>
      <dgm:t>
        <a:bodyPr/>
        <a:lstStyle/>
        <a:p>
          <a:endParaRPr lang="en-US"/>
        </a:p>
      </dgm:t>
    </dgm:pt>
    <dgm:pt modelId="{253CA89C-6E32-2D4D-A989-95F6F6FD8C3E}">
      <dgm:prSet phldrT="[Text]" custT="1"/>
      <dgm:spPr>
        <a:xfrm>
          <a:off x="59306" y="2132011"/>
          <a:ext cx="1278106" cy="590954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Directed Growth Plan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Less than 1 school year</a:t>
          </a:r>
        </a:p>
      </dgm:t>
    </dgm:pt>
    <dgm:pt modelId="{A9DF46CF-B275-3945-B104-3741B60A7655}" type="parTrans" cxnId="{B08ACB32-C264-784C-846E-432B45A7B44D}">
      <dgm:prSet/>
      <dgm:spPr/>
      <dgm:t>
        <a:bodyPr/>
        <a:lstStyle/>
        <a:p>
          <a:endParaRPr lang="en-US"/>
        </a:p>
      </dgm:t>
    </dgm:pt>
    <dgm:pt modelId="{A6E4FB77-54CD-EE4D-84B5-35D6630C109E}" type="sibTrans" cxnId="{B08ACB32-C264-784C-846E-432B45A7B44D}">
      <dgm:prSet/>
      <dgm:spPr/>
      <dgm:t>
        <a:bodyPr/>
        <a:lstStyle/>
        <a:p>
          <a:endParaRPr lang="en-US"/>
        </a:p>
      </dgm:t>
    </dgm:pt>
    <dgm:pt modelId="{781C9F3D-75B6-D249-ACBC-152EDBA1AD88}">
      <dgm:prSet phldrT="[Text]" custT="1"/>
      <dgm:spPr>
        <a:xfrm>
          <a:off x="1586602" y="0"/>
          <a:ext cx="1447522" cy="5035550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Announced observations</a:t>
          </a: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4CDD1695-14B8-374E-B9AB-2F02CEC8C1A5}" type="parTrans" cxnId="{EDEBB261-AB3A-1F42-9169-C3A6D19C0220}">
      <dgm:prSet/>
      <dgm:spPr/>
      <dgm:t>
        <a:bodyPr/>
        <a:lstStyle/>
        <a:p>
          <a:endParaRPr lang="en-US"/>
        </a:p>
      </dgm:t>
    </dgm:pt>
    <dgm:pt modelId="{0922561F-67CA-9740-9F35-B7CFBF89279C}" type="sibTrans" cxnId="{EDEBB261-AB3A-1F42-9169-C3A6D19C0220}">
      <dgm:prSet/>
      <dgm:spPr/>
      <dgm:t>
        <a:bodyPr/>
        <a:lstStyle/>
        <a:p>
          <a:endParaRPr lang="en-US"/>
        </a:p>
      </dgm:t>
    </dgm:pt>
    <dgm:pt modelId="{27181326-FA50-1748-90FC-616B5D0F16DE}">
      <dgm:prSet phldrT="[Text]" custT="1"/>
      <dgm:spPr>
        <a:xfrm>
          <a:off x="1786471" y="756901"/>
          <a:ext cx="1047783" cy="115325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None required</a:t>
          </a:r>
        </a:p>
      </dgm:t>
    </dgm:pt>
    <dgm:pt modelId="{E8B5A029-2D0E-F44F-A752-307AF089B8F9}" type="parTrans" cxnId="{F4C523ED-5D93-CA4A-9DFB-B2954461B096}">
      <dgm:prSet/>
      <dgm:spPr/>
      <dgm:t>
        <a:bodyPr/>
        <a:lstStyle/>
        <a:p>
          <a:endParaRPr lang="en-US"/>
        </a:p>
      </dgm:t>
    </dgm:pt>
    <dgm:pt modelId="{50E9DAE5-4C96-D14F-ADF4-C627CD10122E}" type="sibTrans" cxnId="{F4C523ED-5D93-CA4A-9DFB-B2954461B096}">
      <dgm:prSet/>
      <dgm:spPr/>
      <dgm:t>
        <a:bodyPr/>
        <a:lstStyle/>
        <a:p>
          <a:endParaRPr lang="en-US"/>
        </a:p>
      </dgm:t>
    </dgm:pt>
    <dgm:pt modelId="{4188CE54-70F5-A24D-B202-35A6C6AD0E37}">
      <dgm:prSet phldrT="[Text]" custT="1"/>
      <dgm:spPr>
        <a:xfrm>
          <a:off x="1786471" y="2132167"/>
          <a:ext cx="1047783" cy="602072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None required</a:t>
          </a:r>
        </a:p>
      </dgm:t>
    </dgm:pt>
    <dgm:pt modelId="{CF2B211E-E3D9-D640-B61B-BE711DF945AF}" type="parTrans" cxnId="{3799D9B4-44AE-B64D-9382-F44C5B66D1FF}">
      <dgm:prSet/>
      <dgm:spPr/>
      <dgm:t>
        <a:bodyPr/>
        <a:lstStyle/>
        <a:p>
          <a:endParaRPr lang="en-US"/>
        </a:p>
      </dgm:t>
    </dgm:pt>
    <dgm:pt modelId="{4025E2E0-23E3-9041-9030-789E7346B5E4}" type="sibTrans" cxnId="{3799D9B4-44AE-B64D-9382-F44C5B66D1FF}">
      <dgm:prSet/>
      <dgm:spPr/>
      <dgm:t>
        <a:bodyPr/>
        <a:lstStyle/>
        <a:p>
          <a:endParaRPr lang="en-US"/>
        </a:p>
      </dgm:t>
    </dgm:pt>
    <dgm:pt modelId="{89FE91BD-1775-884E-A3A4-C4ABB520385B}">
      <dgm:prSet phldrT="[Text]" custT="1"/>
      <dgm:spPr>
        <a:xfrm>
          <a:off x="3235432" y="0"/>
          <a:ext cx="1479879" cy="5035550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Unannounced observations</a:t>
          </a: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2B1768C0-9FF6-CB47-9821-0CA2F399F061}" type="parTrans" cxnId="{5EC3FEFF-CBAB-B940-8DFD-6DBF166577A8}">
      <dgm:prSet/>
      <dgm:spPr/>
      <dgm:t>
        <a:bodyPr/>
        <a:lstStyle/>
        <a:p>
          <a:endParaRPr lang="en-US"/>
        </a:p>
      </dgm:t>
    </dgm:pt>
    <dgm:pt modelId="{88312C90-BE58-3441-AB5A-D907A35A2737}" type="sibTrans" cxnId="{5EC3FEFF-CBAB-B940-8DFD-6DBF166577A8}">
      <dgm:prSet/>
      <dgm:spPr/>
      <dgm:t>
        <a:bodyPr/>
        <a:lstStyle/>
        <a:p>
          <a:endParaRPr lang="en-US"/>
        </a:p>
      </dgm:t>
    </dgm:pt>
    <dgm:pt modelId="{A4FF1E40-1C78-774D-89FE-67A01C847B67}">
      <dgm:prSet phldrT="[Text]" custT="1"/>
      <dgm:spPr>
        <a:xfrm>
          <a:off x="3227799" y="729550"/>
          <a:ext cx="1495145" cy="118466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1</a:t>
          </a:r>
        </a:p>
      </dgm:t>
    </dgm:pt>
    <dgm:pt modelId="{F4DDE35B-3E79-4144-98A7-72E83CCB1D2C}" type="parTrans" cxnId="{F48A2FE0-AAD2-4647-8ADA-1A94B9B16454}">
      <dgm:prSet/>
      <dgm:spPr/>
      <dgm:t>
        <a:bodyPr/>
        <a:lstStyle/>
        <a:p>
          <a:endParaRPr lang="en-US"/>
        </a:p>
      </dgm:t>
    </dgm:pt>
    <dgm:pt modelId="{82A5613A-2FDB-D04C-989B-2CC563BAF49A}" type="sibTrans" cxnId="{F48A2FE0-AAD2-4647-8ADA-1A94B9B16454}">
      <dgm:prSet/>
      <dgm:spPr/>
      <dgm:t>
        <a:bodyPr/>
        <a:lstStyle/>
        <a:p>
          <a:endParaRPr lang="en-US"/>
        </a:p>
      </dgm:t>
    </dgm:pt>
    <dgm:pt modelId="{03FAB99D-1806-694D-871F-32A9315569CE}">
      <dgm:prSet phldrT="[Text]" custT="1"/>
      <dgm:spPr>
        <a:xfrm>
          <a:off x="3227799" y="2130605"/>
          <a:ext cx="1495145" cy="634484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2</a:t>
          </a:r>
        </a:p>
      </dgm:t>
    </dgm:pt>
    <dgm:pt modelId="{127AB5DE-9E2F-534F-BE54-4421EA4D7E8C}" type="parTrans" cxnId="{19D708B3-2B69-4944-BC1F-EC8C455485D7}">
      <dgm:prSet/>
      <dgm:spPr/>
      <dgm:t>
        <a:bodyPr/>
        <a:lstStyle/>
        <a:p>
          <a:endParaRPr lang="en-US"/>
        </a:p>
      </dgm:t>
    </dgm:pt>
    <dgm:pt modelId="{EE8F7872-D1DB-D74C-A4A8-B62B4B81D487}" type="sibTrans" cxnId="{19D708B3-2B69-4944-BC1F-EC8C455485D7}">
      <dgm:prSet/>
      <dgm:spPr/>
      <dgm:t>
        <a:bodyPr/>
        <a:lstStyle/>
        <a:p>
          <a:endParaRPr lang="en-US"/>
        </a:p>
      </dgm:t>
    </dgm:pt>
    <dgm:pt modelId="{AAEF7CC4-3190-4A42-8F6F-A7EAC0C989B4}">
      <dgm:prSet phldrT="[Text]" custT="1"/>
      <dgm:spPr>
        <a:xfrm>
          <a:off x="59306" y="2941171"/>
          <a:ext cx="1278106" cy="729455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3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Improvement</a:t>
          </a:r>
          <a:r>
            <a:rPr lang="en-US" sz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5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Plan</a:t>
          </a:r>
        </a:p>
        <a:p>
          <a:r>
            <a:rPr lang="en-US" sz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30 calendar days to 1 school year</a:t>
          </a:r>
        </a:p>
      </dgm:t>
    </dgm:pt>
    <dgm:pt modelId="{3C7D652B-D59F-8341-8AB9-F47524F18B50}" type="parTrans" cxnId="{67EF5712-C783-DB41-958D-30B2392DA9BD}">
      <dgm:prSet/>
      <dgm:spPr/>
      <dgm:t>
        <a:bodyPr/>
        <a:lstStyle/>
        <a:p>
          <a:endParaRPr lang="en-US"/>
        </a:p>
      </dgm:t>
    </dgm:pt>
    <dgm:pt modelId="{83BC504D-B53A-3942-8EAA-6A6659A3960F}" type="sibTrans" cxnId="{67EF5712-C783-DB41-958D-30B2392DA9BD}">
      <dgm:prSet/>
      <dgm:spPr/>
      <dgm:t>
        <a:bodyPr/>
        <a:lstStyle/>
        <a:p>
          <a:endParaRPr lang="en-US"/>
        </a:p>
      </dgm:t>
    </dgm:pt>
    <dgm:pt modelId="{5392BB15-E3A5-2B4A-8BD0-3C8A1BF0E3F0}">
      <dgm:prSet phldrT="[Text]" custT="1"/>
      <dgm:spPr>
        <a:xfrm>
          <a:off x="59306" y="3816190"/>
          <a:ext cx="1278106" cy="765523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Developing Educator Plan</a:t>
          </a:r>
        </a:p>
        <a:p>
          <a:r>
            <a:rPr lang="en-US" sz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1 school year</a:t>
          </a:r>
        </a:p>
      </dgm:t>
    </dgm:pt>
    <dgm:pt modelId="{D4FDAF1C-2616-5D43-BAD7-1DCEFD16AAFF}" type="parTrans" cxnId="{59E96956-2E3F-F646-9A5B-E27F8B32EE5E}">
      <dgm:prSet/>
      <dgm:spPr/>
      <dgm:t>
        <a:bodyPr/>
        <a:lstStyle/>
        <a:p>
          <a:endParaRPr lang="en-US"/>
        </a:p>
      </dgm:t>
    </dgm:pt>
    <dgm:pt modelId="{DDDBEE9F-D624-224D-83D5-D194BE5AB5E6}" type="sibTrans" cxnId="{59E96956-2E3F-F646-9A5B-E27F8B32EE5E}">
      <dgm:prSet/>
      <dgm:spPr/>
      <dgm:t>
        <a:bodyPr/>
        <a:lstStyle/>
        <a:p>
          <a:endParaRPr lang="en-US"/>
        </a:p>
      </dgm:t>
    </dgm:pt>
    <dgm:pt modelId="{DB4E6CE9-3BC3-A943-A882-AF7A668ED90A}">
      <dgm:prSet custT="1"/>
      <dgm:spPr>
        <a:xfrm>
          <a:off x="4922236" y="0"/>
          <a:ext cx="3242393" cy="5035550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Required Dates</a:t>
          </a:r>
        </a:p>
        <a:p>
          <a:endParaRPr lang="en-US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  <a:p>
          <a:endParaRPr lang="en-US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5189F69D-BEE3-9A4E-87D3-ADEC0201649E}" type="parTrans" cxnId="{44033BA2-7C36-0A40-B534-6D3D51853CBD}">
      <dgm:prSet/>
      <dgm:spPr/>
      <dgm:t>
        <a:bodyPr/>
        <a:lstStyle/>
        <a:p>
          <a:endParaRPr lang="en-US"/>
        </a:p>
      </dgm:t>
    </dgm:pt>
    <dgm:pt modelId="{BFF41320-D742-DC49-82F1-4547F512AEC4}" type="sibTrans" cxnId="{44033BA2-7C36-0A40-B534-6D3D51853CBD}">
      <dgm:prSet/>
      <dgm:spPr/>
      <dgm:t>
        <a:bodyPr/>
        <a:lstStyle/>
        <a:p>
          <a:endParaRPr lang="en-US"/>
        </a:p>
      </dgm:t>
    </dgm:pt>
    <dgm:pt modelId="{90A4E4B7-C488-9B45-BE82-2B29AD06B21E}">
      <dgm:prSet phldrT="[Text]" custT="1"/>
      <dgm:spPr>
        <a:xfrm>
          <a:off x="3227799" y="2932806"/>
          <a:ext cx="1495145" cy="768466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2 if plan is less than 6 months </a:t>
          </a:r>
        </a:p>
        <a:p>
          <a:pPr algn="ctr"/>
          <a:r>
            <a:rPr lang="en-US" sz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4 if plan is between 6 months and 1 year</a:t>
          </a:r>
        </a:p>
      </dgm:t>
    </dgm:pt>
    <dgm:pt modelId="{56CAFB2F-2409-B44F-99A6-F5CD8119B97E}" type="parTrans" cxnId="{E2717C67-05A9-8D47-BDB0-1A3D3753010E}">
      <dgm:prSet/>
      <dgm:spPr/>
      <dgm:t>
        <a:bodyPr/>
        <a:lstStyle/>
        <a:p>
          <a:endParaRPr lang="en-US"/>
        </a:p>
      </dgm:t>
    </dgm:pt>
    <dgm:pt modelId="{0275537D-7539-3145-BF70-1D24B614ABAF}" type="sibTrans" cxnId="{E2717C67-05A9-8D47-BDB0-1A3D3753010E}">
      <dgm:prSet/>
      <dgm:spPr/>
      <dgm:t>
        <a:bodyPr/>
        <a:lstStyle/>
        <a:p>
          <a:endParaRPr lang="en-US"/>
        </a:p>
      </dgm:t>
    </dgm:pt>
    <dgm:pt modelId="{69F20565-DCAA-864D-9312-B454A98E9FDD}">
      <dgm:prSet phldrT="[Text]" custT="1"/>
      <dgm:spPr>
        <a:xfrm>
          <a:off x="3227799" y="3928677"/>
          <a:ext cx="1495145" cy="656953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4</a:t>
          </a:r>
        </a:p>
      </dgm:t>
    </dgm:pt>
    <dgm:pt modelId="{1F03F6B4-3D7B-3244-A931-D98F56EE72A1}" type="parTrans" cxnId="{91AF106D-F734-E64A-9A89-89203F74E348}">
      <dgm:prSet/>
      <dgm:spPr/>
      <dgm:t>
        <a:bodyPr/>
        <a:lstStyle/>
        <a:p>
          <a:endParaRPr lang="en-US"/>
        </a:p>
      </dgm:t>
    </dgm:pt>
    <dgm:pt modelId="{36471559-EDBF-DC48-A716-9C444583BE38}" type="sibTrans" cxnId="{91AF106D-F734-E64A-9A89-89203F74E348}">
      <dgm:prSet/>
      <dgm:spPr/>
      <dgm:t>
        <a:bodyPr/>
        <a:lstStyle/>
        <a:p>
          <a:endParaRPr lang="en-US"/>
        </a:p>
      </dgm:t>
    </dgm:pt>
    <dgm:pt modelId="{EE92D4A1-D770-4449-8351-44C972037334}">
      <dgm:prSet phldrT="[Text]" custT="1"/>
      <dgm:spPr>
        <a:xfrm>
          <a:off x="1786471" y="2945697"/>
          <a:ext cx="1047783" cy="704975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1</a:t>
          </a:r>
        </a:p>
      </dgm:t>
    </dgm:pt>
    <dgm:pt modelId="{8929FEC9-9C76-CC4B-AAAC-420B5A39DCDC}" type="parTrans" cxnId="{E5158D68-E5F1-2746-B8F8-2F53035D2012}">
      <dgm:prSet/>
      <dgm:spPr/>
      <dgm:t>
        <a:bodyPr/>
        <a:lstStyle/>
        <a:p>
          <a:endParaRPr lang="en-US"/>
        </a:p>
      </dgm:t>
    </dgm:pt>
    <dgm:pt modelId="{50D2162D-9DA5-4D45-942E-6987C1F1DA4E}" type="sibTrans" cxnId="{E5158D68-E5F1-2746-B8F8-2F53035D2012}">
      <dgm:prSet/>
      <dgm:spPr/>
      <dgm:t>
        <a:bodyPr/>
        <a:lstStyle/>
        <a:p>
          <a:endParaRPr lang="en-US"/>
        </a:p>
      </dgm:t>
    </dgm:pt>
    <dgm:pt modelId="{54E302BE-A226-9941-B2FD-C20285D7E35D}">
      <dgm:prSet phldrT="[Text]" custT="1"/>
      <dgm:spPr>
        <a:xfrm>
          <a:off x="1786471" y="3798975"/>
          <a:ext cx="1047783" cy="779925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1</a:t>
          </a:r>
        </a:p>
      </dgm:t>
    </dgm:pt>
    <dgm:pt modelId="{0BDD7859-213F-C34C-B221-AFFEB902C82C}" type="parTrans" cxnId="{70825514-2AB8-2A47-B6B1-046155F1192E}">
      <dgm:prSet/>
      <dgm:spPr/>
      <dgm:t>
        <a:bodyPr/>
        <a:lstStyle/>
        <a:p>
          <a:endParaRPr lang="en-US"/>
        </a:p>
      </dgm:t>
    </dgm:pt>
    <dgm:pt modelId="{73723493-50CE-574C-8935-B93382C4A80C}" type="sibTrans" cxnId="{70825514-2AB8-2A47-B6B1-046155F1192E}">
      <dgm:prSet/>
      <dgm:spPr/>
      <dgm:t>
        <a:bodyPr/>
        <a:lstStyle/>
        <a:p>
          <a:endParaRPr lang="en-US"/>
        </a:p>
      </dgm:t>
    </dgm:pt>
    <dgm:pt modelId="{8E169B81-F0F4-A94A-ABA0-9431BEFA0126}">
      <dgm:prSet custT="1"/>
      <dgm:spPr>
        <a:xfrm>
          <a:off x="4916619" y="554116"/>
          <a:ext cx="3253626" cy="15352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Oct. 1: Educator submits self-assessment &amp; </a:t>
          </a:r>
          <a:r>
            <a:rPr lang="en-US" sz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proposes 2 goals </a:t>
          </a:r>
          <a:endParaRPr lang="en-US" sz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algn="l"/>
          <a:r>
            <a:rPr lang="en-US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Nov. 1: Evaluator completes educator plans by approving goals &amp; action steps</a:t>
          </a:r>
        </a:p>
        <a:p>
          <a:pPr algn="l"/>
          <a:r>
            <a:rPr lang="en-US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May 15: Evaluator completes Summative Evaluation Report</a:t>
          </a:r>
        </a:p>
        <a:p>
          <a:pPr algn="l"/>
          <a:r>
            <a:rPr lang="en-US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June 1: Evaluator meets with educators whose overall Summative Evaluation ratings are moved from Proficient or Exemplary to Needs Improvement or Unsatisfactory </a:t>
          </a:r>
        </a:p>
      </dgm:t>
    </dgm:pt>
    <dgm:pt modelId="{4CBB068A-7C2C-A54B-9DA9-E490A9F5985C}" type="parTrans" cxnId="{78782048-C753-3C48-9B1E-8EDE941CA538}">
      <dgm:prSet/>
      <dgm:spPr/>
      <dgm:t>
        <a:bodyPr/>
        <a:lstStyle/>
        <a:p>
          <a:endParaRPr lang="en-US"/>
        </a:p>
      </dgm:t>
    </dgm:pt>
    <dgm:pt modelId="{9886DC84-C533-8549-8BEA-5EAED4A134FB}" type="sibTrans" cxnId="{78782048-C753-3C48-9B1E-8EDE941CA538}">
      <dgm:prSet/>
      <dgm:spPr/>
      <dgm:t>
        <a:bodyPr/>
        <a:lstStyle/>
        <a:p>
          <a:endParaRPr lang="en-US"/>
        </a:p>
      </dgm:t>
    </dgm:pt>
    <dgm:pt modelId="{9B10733C-EC20-9E46-BAA3-DA286ECB951D}">
      <dgm:prSet custT="1"/>
      <dgm:spPr>
        <a:xfrm>
          <a:off x="5049815" y="2269204"/>
          <a:ext cx="2987234" cy="363906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Dates </a:t>
          </a:r>
          <a:r>
            <a:rPr lang="en-US" sz="14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established </a:t>
          </a:r>
          <a:r>
            <a:rPr lang="en-US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 educator plan. </a:t>
          </a:r>
        </a:p>
      </dgm:t>
    </dgm:pt>
    <dgm:pt modelId="{A9A8A261-E3E1-BC4B-827E-C6667ABB5586}" type="parTrans" cxnId="{F7FDBB26-E339-D84F-991A-3906AABF97A2}">
      <dgm:prSet/>
      <dgm:spPr/>
      <dgm:t>
        <a:bodyPr/>
        <a:lstStyle/>
        <a:p>
          <a:endParaRPr lang="en-US"/>
        </a:p>
      </dgm:t>
    </dgm:pt>
    <dgm:pt modelId="{0B9A8E18-60A0-124C-9BE3-A86A5495A844}" type="sibTrans" cxnId="{F7FDBB26-E339-D84F-991A-3906AABF97A2}">
      <dgm:prSet/>
      <dgm:spPr/>
      <dgm:t>
        <a:bodyPr/>
        <a:lstStyle/>
        <a:p>
          <a:endParaRPr lang="en-US"/>
        </a:p>
      </dgm:t>
    </dgm:pt>
    <dgm:pt modelId="{ACB5AD7A-9E71-1443-AEBE-66483EECB73A}">
      <dgm:prSet custT="1"/>
      <dgm:spPr>
        <a:xfrm>
          <a:off x="5049815" y="3071161"/>
          <a:ext cx="2987234" cy="391554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Dates established </a:t>
          </a:r>
          <a:r>
            <a:rPr lang="en-US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 educator plan. </a:t>
          </a:r>
        </a:p>
      </dgm:t>
    </dgm:pt>
    <dgm:pt modelId="{B30BA134-E3BF-3640-BF99-D944ED9D48FF}" type="parTrans" cxnId="{28422E22-4D64-4446-A67B-1B5239C717CA}">
      <dgm:prSet/>
      <dgm:spPr/>
      <dgm:t>
        <a:bodyPr/>
        <a:lstStyle/>
        <a:p>
          <a:endParaRPr lang="en-US"/>
        </a:p>
      </dgm:t>
    </dgm:pt>
    <dgm:pt modelId="{8F3E4B8C-E7D0-AC4C-8A97-92904FDD5228}" type="sibTrans" cxnId="{28422E22-4D64-4446-A67B-1B5239C717CA}">
      <dgm:prSet/>
      <dgm:spPr/>
      <dgm:t>
        <a:bodyPr/>
        <a:lstStyle/>
        <a:p>
          <a:endParaRPr lang="en-US"/>
        </a:p>
      </dgm:t>
    </dgm:pt>
    <dgm:pt modelId="{8794FDB0-F68B-5547-9573-EF1F87F47802}">
      <dgm:prSet custT="1"/>
      <dgm:spPr>
        <a:xfrm>
          <a:off x="5049815" y="3665851"/>
          <a:ext cx="2987234" cy="935454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13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Oct. 1: Evaluator meets with 1</a:t>
          </a:r>
          <a:r>
            <a:rPr lang="en-US" sz="1300" baseline="30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st</a:t>
          </a:r>
          <a:r>
            <a:rPr lang="en-US" sz="13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year educators to assist with self-assessment and goal-setting. </a:t>
          </a:r>
        </a:p>
        <a:p>
          <a:pPr algn="l"/>
          <a:r>
            <a:rPr lang="en-US" sz="13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Other dates are same as above for 1-year Self-Directed Growth Plan.</a:t>
          </a:r>
        </a:p>
      </dgm:t>
    </dgm:pt>
    <dgm:pt modelId="{B5F093DB-4240-C440-8C37-37D21E3967DF}" type="parTrans" cxnId="{DC427DA3-F70C-A84C-B40E-329776C6D3DF}">
      <dgm:prSet/>
      <dgm:spPr/>
      <dgm:t>
        <a:bodyPr/>
        <a:lstStyle/>
        <a:p>
          <a:endParaRPr lang="en-US"/>
        </a:p>
      </dgm:t>
    </dgm:pt>
    <dgm:pt modelId="{745C462F-5FFF-CA4B-ADDB-63799C85C30A}" type="sibTrans" cxnId="{DC427DA3-F70C-A84C-B40E-329776C6D3DF}">
      <dgm:prSet/>
      <dgm:spPr/>
      <dgm:t>
        <a:bodyPr/>
        <a:lstStyle/>
        <a:p>
          <a:endParaRPr lang="en-US"/>
        </a:p>
      </dgm:t>
    </dgm:pt>
    <dgm:pt modelId="{7B30A223-8DC5-ED4C-89DE-36A63E374BB0}" type="pres">
      <dgm:prSet presAssocID="{51099F66-656F-7349-8248-ABAA210B716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1EF55D-1EDB-C34D-8FF3-A5FCB0ED4EB2}" type="pres">
      <dgm:prSet presAssocID="{47155931-47B8-BF4F-8698-A4060416592E}" presName="compNode" presStyleCnt="0"/>
      <dgm:spPr/>
    </dgm:pt>
    <dgm:pt modelId="{F274DBE2-9ADF-9047-B35A-BA516DF91D38}" type="pres">
      <dgm:prSet presAssocID="{47155931-47B8-BF4F-8698-A4060416592E}" presName="aNode" presStyleLbl="bgShp" presStyleIdx="0" presStyleCnt="4" custScaleX="5379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6E1B7C-1E3F-BB40-A7C2-864CA202A46F}" type="pres">
      <dgm:prSet presAssocID="{47155931-47B8-BF4F-8698-A4060416592E}" presName="textNode" presStyleLbl="bgShp" presStyleIdx="0" presStyleCnt="4"/>
      <dgm:spPr/>
      <dgm:t>
        <a:bodyPr/>
        <a:lstStyle/>
        <a:p>
          <a:endParaRPr lang="en-US"/>
        </a:p>
      </dgm:t>
    </dgm:pt>
    <dgm:pt modelId="{BD9C0054-3802-4748-B5E8-AD368A2F104E}" type="pres">
      <dgm:prSet presAssocID="{47155931-47B8-BF4F-8698-A4060416592E}" presName="compChildNode" presStyleCnt="0"/>
      <dgm:spPr/>
    </dgm:pt>
    <dgm:pt modelId="{4758AFE8-39A9-2F41-A888-64EBC97F8C36}" type="pres">
      <dgm:prSet presAssocID="{47155931-47B8-BF4F-8698-A4060416592E}" presName="theInnerList" presStyleCnt="0"/>
      <dgm:spPr/>
    </dgm:pt>
    <dgm:pt modelId="{B057AD78-A303-D645-8E2F-EF380E3F68EA}" type="pres">
      <dgm:prSet presAssocID="{C141D94E-6D6F-BD4F-BA58-6211A0540A7F}" presName="childNode" presStyleLbl="node1" presStyleIdx="0" presStyleCnt="16" custScaleX="61868" custScaleY="1670428" custLinFactY="-972354" custLinFactNeighborY="-10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7F66EC1-FE85-234C-9DCD-D27298B50A9F}" type="pres">
      <dgm:prSet presAssocID="{C141D94E-6D6F-BD4F-BA58-6211A0540A7F}" presName="aSpace2" presStyleCnt="0"/>
      <dgm:spPr/>
    </dgm:pt>
    <dgm:pt modelId="{B21A86FE-FC6B-5544-A2AC-98E93E68AB59}" type="pres">
      <dgm:prSet presAssocID="{253CA89C-6E32-2D4D-A989-95F6F6FD8C3E}" presName="childNode" presStyleLbl="node1" presStyleIdx="1" presStyleCnt="16" custScaleX="61868" custScaleY="856181" custLinFactY="-679611" custLinFactNeighborY="-7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D55B52-E533-8F47-A00F-31CD528CAB82}" type="pres">
      <dgm:prSet presAssocID="{253CA89C-6E32-2D4D-A989-95F6F6FD8C3E}" presName="aSpace2" presStyleCnt="0"/>
      <dgm:spPr/>
    </dgm:pt>
    <dgm:pt modelId="{B33FB47A-9109-6948-B226-EA811DD64D7C}" type="pres">
      <dgm:prSet presAssocID="{AAEF7CC4-3190-4A42-8F6F-A7EAC0C989B4}" presName="childNode" presStyleLbl="node1" presStyleIdx="2" presStyleCnt="16" custScaleX="61868" custScaleY="1056843" custLinFactY="-409627" custLinFactNeighborY="-5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0D1669-A3F4-1742-8D3F-E1A316954A8C}" type="pres">
      <dgm:prSet presAssocID="{AAEF7CC4-3190-4A42-8F6F-A7EAC0C989B4}" presName="aSpace2" presStyleCnt="0"/>
      <dgm:spPr/>
    </dgm:pt>
    <dgm:pt modelId="{7D6BD1FA-D595-C64B-80B8-2F65B3E34D1B}" type="pres">
      <dgm:prSet presAssocID="{5392BB15-E3A5-2B4A-8BD0-3C8A1BF0E3F0}" presName="childNode" presStyleLbl="node1" presStyleIdx="3" presStyleCnt="16" custScaleX="61868" custScaleY="1109098" custLinFactY="-244887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5F0E3D5-4C4F-E642-BD1D-FFF4E5BA3CD8}" type="pres">
      <dgm:prSet presAssocID="{47155931-47B8-BF4F-8698-A4060416592E}" presName="aSpace" presStyleCnt="0"/>
      <dgm:spPr/>
    </dgm:pt>
    <dgm:pt modelId="{92E1EFB1-F222-7646-BEB5-AEC9A3DCF685}" type="pres">
      <dgm:prSet presAssocID="{781C9F3D-75B6-D249-ACBC-152EDBA1AD88}" presName="compNode" presStyleCnt="0"/>
      <dgm:spPr/>
    </dgm:pt>
    <dgm:pt modelId="{AFA81A9A-F8CE-A542-8ED2-212BB52F3786}" type="pres">
      <dgm:prSet presAssocID="{781C9F3D-75B6-D249-ACBC-152EDBA1AD88}" presName="aNode" presStyleLbl="bgShp" presStyleIdx="1" presStyleCnt="4" custScaleX="56055" custLinFactNeighborY="-12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EAB086-7444-854B-A1F9-03DC8E9C91AB}" type="pres">
      <dgm:prSet presAssocID="{781C9F3D-75B6-D249-ACBC-152EDBA1AD88}" presName="textNode" presStyleLbl="bgShp" presStyleIdx="1" presStyleCnt="4"/>
      <dgm:spPr/>
      <dgm:t>
        <a:bodyPr/>
        <a:lstStyle/>
        <a:p>
          <a:endParaRPr lang="en-US"/>
        </a:p>
      </dgm:t>
    </dgm:pt>
    <dgm:pt modelId="{36991BF0-23B2-C241-B7EE-8858D6C7D02D}" type="pres">
      <dgm:prSet presAssocID="{781C9F3D-75B6-D249-ACBC-152EDBA1AD88}" presName="compChildNode" presStyleCnt="0"/>
      <dgm:spPr/>
    </dgm:pt>
    <dgm:pt modelId="{CE1926AE-9429-0342-960E-518445E6342B}" type="pres">
      <dgm:prSet presAssocID="{781C9F3D-75B6-D249-ACBC-152EDBA1AD88}" presName="theInnerList" presStyleCnt="0"/>
      <dgm:spPr/>
    </dgm:pt>
    <dgm:pt modelId="{8BB97118-376F-1D45-A541-6FD7D7F7B3FE}" type="pres">
      <dgm:prSet presAssocID="{27181326-FA50-1748-90FC-616B5D0F16DE}" presName="childNode" presStyleLbl="node1" presStyleIdx="4" presStyleCnt="16" custScaleX="50719" custScaleY="1639999" custLinFactY="-918348" custLinFactNeighborY="-10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F0FF8E2-99EE-BA4D-9A18-1AB327D708DE}" type="pres">
      <dgm:prSet presAssocID="{27181326-FA50-1748-90FC-616B5D0F16DE}" presName="aSpace2" presStyleCnt="0"/>
      <dgm:spPr/>
    </dgm:pt>
    <dgm:pt modelId="{4A0BC78E-3E75-CA40-B3B9-A60EF755B34F}" type="pres">
      <dgm:prSet presAssocID="{4188CE54-70F5-A24D-B202-35A6C6AD0E37}" presName="childNode" presStyleLbl="node1" presStyleIdx="5" presStyleCnt="16" custScaleX="50719" custScaleY="856181" custLinFactY="-664178" custLinFactNeighborY="-7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70EDC0-7B3A-A540-A9A1-C49D455B9858}" type="pres">
      <dgm:prSet presAssocID="{4188CE54-70F5-A24D-B202-35A6C6AD0E37}" presName="aSpace2" presStyleCnt="0"/>
      <dgm:spPr/>
    </dgm:pt>
    <dgm:pt modelId="{3BB79ED2-6D91-8748-BFE4-90127CEFA21E}" type="pres">
      <dgm:prSet presAssocID="{EE92D4A1-D770-4449-8351-44C972037334}" presName="childNode" presStyleLbl="node1" presStyleIdx="6" presStyleCnt="16" custScaleX="50719" custScaleY="1002515" custLinFactY="-409627" custLinFactNeighborY="-5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A8DC23-AB71-9B46-8762-A05C23B3C153}" type="pres">
      <dgm:prSet presAssocID="{EE92D4A1-D770-4449-8351-44C972037334}" presName="aSpace2" presStyleCnt="0"/>
      <dgm:spPr/>
    </dgm:pt>
    <dgm:pt modelId="{7E422902-41A6-9645-A20F-D95128C83886}" type="pres">
      <dgm:prSet presAssocID="{54E302BE-A226-9941-B2FD-C20285D7E35D}" presName="childNode" presStyleLbl="node1" presStyleIdx="7" presStyleCnt="16" custScaleX="50719" custScaleY="1109098" custLinFactY="-244887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6DDD468-8044-7C46-B8C0-3CE8E6BAF744}" type="pres">
      <dgm:prSet presAssocID="{781C9F3D-75B6-D249-ACBC-152EDBA1AD88}" presName="aSpace" presStyleCnt="0"/>
      <dgm:spPr/>
    </dgm:pt>
    <dgm:pt modelId="{DBDA98DC-5280-B04E-AEFB-F01E69E6C0AD}" type="pres">
      <dgm:prSet presAssocID="{89FE91BD-1775-884E-A3A4-C4ABB520385B}" presName="compNode" presStyleCnt="0"/>
      <dgm:spPr/>
    </dgm:pt>
    <dgm:pt modelId="{CC964E7E-A9FC-F846-B298-AD18A10AD508}" type="pres">
      <dgm:prSet presAssocID="{89FE91BD-1775-884E-A3A4-C4ABB520385B}" presName="aNode" presStyleLbl="bgShp" presStyleIdx="2" presStyleCnt="4" custScaleX="5730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EF1EFF9-B0D3-2D4C-B858-AB6D5D5C3B41}" type="pres">
      <dgm:prSet presAssocID="{89FE91BD-1775-884E-A3A4-C4ABB520385B}" presName="textNode" presStyleLbl="bgShp" presStyleIdx="2" presStyleCnt="4"/>
      <dgm:spPr/>
      <dgm:t>
        <a:bodyPr/>
        <a:lstStyle/>
        <a:p>
          <a:endParaRPr lang="en-US"/>
        </a:p>
      </dgm:t>
    </dgm:pt>
    <dgm:pt modelId="{C59DD66A-84B3-5D4D-B1F2-F31E481D5ABA}" type="pres">
      <dgm:prSet presAssocID="{89FE91BD-1775-884E-A3A4-C4ABB520385B}" presName="compChildNode" presStyleCnt="0"/>
      <dgm:spPr/>
    </dgm:pt>
    <dgm:pt modelId="{D04434C0-2A59-F841-9EFB-D8FA78523305}" type="pres">
      <dgm:prSet presAssocID="{89FE91BD-1775-884E-A3A4-C4ABB520385B}" presName="theInnerList" presStyleCnt="0"/>
      <dgm:spPr/>
    </dgm:pt>
    <dgm:pt modelId="{81E951E7-F84F-0649-9391-A9C08976BF59}" type="pres">
      <dgm:prSet presAssocID="{A4FF1E40-1C78-774D-89FE-67A01C847B67}" presName="childNode" presStyleLbl="node1" presStyleIdx="8" presStyleCnt="16" custScaleX="72374" custScaleY="2000000" custLinFactY="-1135110" custLinFactNeighborY="-1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4061760-EB15-9C49-8070-FE79C1923906}" type="pres">
      <dgm:prSet presAssocID="{A4FF1E40-1C78-774D-89FE-67A01C847B67}" presName="aSpace2" presStyleCnt="0"/>
      <dgm:spPr/>
    </dgm:pt>
    <dgm:pt modelId="{47349082-1B43-DF4F-9C33-D917E273A4DF}" type="pres">
      <dgm:prSet presAssocID="{03FAB99D-1806-694D-871F-32A9315569CE}" presName="childNode" presStyleLbl="node1" presStyleIdx="9" presStyleCnt="16" custScaleX="72374" custScaleY="1071164" custLinFactY="-831327" custLinFactNeighborY="-9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F5E24D2-DB14-3D4E-81E4-9E95965FE1E0}" type="pres">
      <dgm:prSet presAssocID="{03FAB99D-1806-694D-871F-32A9315569CE}" presName="aSpace2" presStyleCnt="0"/>
      <dgm:spPr/>
    </dgm:pt>
    <dgm:pt modelId="{3238478C-9290-FF47-9A46-791F8ECF48EA}" type="pres">
      <dgm:prSet presAssocID="{90A4E4B7-C488-9B45-BE82-2B29AD06B21E}" presName="childNode" presStyleLbl="node1" presStyleIdx="10" presStyleCnt="16" custScaleX="72374" custScaleY="1297358" custLinFactY="-600000" custLinFactNeighborY="-66317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271AE13-BA7D-1843-8105-C44192888D0F}" type="pres">
      <dgm:prSet presAssocID="{90A4E4B7-C488-9B45-BE82-2B29AD06B21E}" presName="aSpace2" presStyleCnt="0"/>
      <dgm:spPr/>
    </dgm:pt>
    <dgm:pt modelId="{F25AF5F2-7C58-3346-9CC2-CFF9D3B44052}" type="pres">
      <dgm:prSet presAssocID="{69F20565-DCAA-864D-9312-B454A98E9FDD}" presName="childNode" presStyleLbl="node1" presStyleIdx="11" presStyleCnt="16" custScaleX="72374" custScaleY="1109098" custLinFactY="-287343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FFB8527-BDC9-A84D-9002-2DEE1DCC01C4}" type="pres">
      <dgm:prSet presAssocID="{89FE91BD-1775-884E-A3A4-C4ABB520385B}" presName="aSpace" presStyleCnt="0"/>
      <dgm:spPr/>
    </dgm:pt>
    <dgm:pt modelId="{B61FE95D-98AE-BD44-A8F5-1862EADC6EA4}" type="pres">
      <dgm:prSet presAssocID="{DB4E6CE9-3BC3-A943-A882-AF7A668ED90A}" presName="compNode" presStyleCnt="0"/>
      <dgm:spPr/>
    </dgm:pt>
    <dgm:pt modelId="{053CF794-1100-AB41-96C4-64374587E85B}" type="pres">
      <dgm:prSet presAssocID="{DB4E6CE9-3BC3-A943-A882-AF7A668ED90A}" presName="aNode" presStyleLbl="bgShp" presStyleIdx="3" presStyleCnt="4" custScaleX="125561" custLinFactNeighborY="-33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E8CEBCF-1C9B-3746-98AB-30DD2C54D804}" type="pres">
      <dgm:prSet presAssocID="{DB4E6CE9-3BC3-A943-A882-AF7A668ED90A}" presName="textNode" presStyleLbl="bgShp" presStyleIdx="3" presStyleCnt="4"/>
      <dgm:spPr/>
      <dgm:t>
        <a:bodyPr/>
        <a:lstStyle/>
        <a:p>
          <a:endParaRPr lang="en-US"/>
        </a:p>
      </dgm:t>
    </dgm:pt>
    <dgm:pt modelId="{8B407F24-4B6D-4D42-8E68-C9F0644B0D7F}" type="pres">
      <dgm:prSet presAssocID="{DB4E6CE9-3BC3-A943-A882-AF7A668ED90A}" presName="compChildNode" presStyleCnt="0"/>
      <dgm:spPr/>
    </dgm:pt>
    <dgm:pt modelId="{54EE748E-7FD3-AC49-BA73-32AC2F7EB96E}" type="pres">
      <dgm:prSet presAssocID="{DB4E6CE9-3BC3-A943-A882-AF7A668ED90A}" presName="theInnerList" presStyleCnt="0"/>
      <dgm:spPr/>
    </dgm:pt>
    <dgm:pt modelId="{FBAE9F84-10E8-504E-8ED4-4EEAAB951664}" type="pres">
      <dgm:prSet presAssocID="{8E169B81-F0F4-A94A-ABA0-9431BEFA0126}" presName="childNode" presStyleLbl="node1" presStyleIdx="12" presStyleCnt="16" custScaleX="157495" custScaleY="2000000" custLinFactY="-832527" custLinFactNeighborY="-9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DA55B0-A966-D240-8772-CA7BF8BD9B85}" type="pres">
      <dgm:prSet presAssocID="{8E169B81-F0F4-A94A-ABA0-9431BEFA0126}" presName="aSpace2" presStyleCnt="0"/>
      <dgm:spPr/>
    </dgm:pt>
    <dgm:pt modelId="{109B44B7-20DC-2440-B65F-F9D635569BA4}" type="pres">
      <dgm:prSet presAssocID="{9B10733C-EC20-9E46-BAA3-DA286ECB951D}" presName="childNode" presStyleLbl="node1" presStyleIdx="13" presStyleCnt="16" custScaleX="144600" custScaleY="369116" custLinFactY="-696233" custLinFactNeighborY="-7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35831B3-E490-AD4D-90F8-3F097E1A09C7}" type="pres">
      <dgm:prSet presAssocID="{9B10733C-EC20-9E46-BAA3-DA286ECB951D}" presName="aSpace2" presStyleCnt="0"/>
      <dgm:spPr/>
    </dgm:pt>
    <dgm:pt modelId="{646D5328-C536-814B-8FA1-2F9073C00FFF}" type="pres">
      <dgm:prSet presAssocID="{ACB5AD7A-9E71-1443-AEBE-66483EECB73A}" presName="childNode" presStyleLbl="node1" presStyleIdx="14" presStyleCnt="16" custScaleX="144600" custScaleY="397159" custLinFactY="-313451" custLinFactNeighborY="-4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005C2AA-2943-7E46-B557-33853DDCC377}" type="pres">
      <dgm:prSet presAssocID="{ACB5AD7A-9E71-1443-AEBE-66483EECB73A}" presName="aSpace2" presStyleCnt="0"/>
      <dgm:spPr/>
    </dgm:pt>
    <dgm:pt modelId="{D5CC744D-3DDA-CA46-95D0-FEDB1B0C40A1}" type="pres">
      <dgm:prSet presAssocID="{8794FDB0-F68B-5547-9573-EF1F87F47802}" presName="childNode" presStyleLbl="node1" presStyleIdx="15" presStyleCnt="16" custScaleX="144600" custScaleY="948845" custLinFactY="-153561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F4C523ED-5D93-CA4A-9DFB-B2954461B096}" srcId="{781C9F3D-75B6-D249-ACBC-152EDBA1AD88}" destId="{27181326-FA50-1748-90FC-616B5D0F16DE}" srcOrd="0" destOrd="0" parTransId="{E8B5A029-2D0E-F44F-A752-307AF089B8F9}" sibTransId="{50E9DAE5-4C96-D14F-ADF4-C627CD10122E}"/>
    <dgm:cxn modelId="{0BEB82F5-2FD2-41DB-99D5-E1719A0BD557}" type="presOf" srcId="{DB4E6CE9-3BC3-A943-A882-AF7A668ED90A}" destId="{053CF794-1100-AB41-96C4-64374587E85B}" srcOrd="0" destOrd="0" presId="urn:microsoft.com/office/officeart/2005/8/layout/lProcess2"/>
    <dgm:cxn modelId="{D2B0036A-9A91-4092-8026-5D181914EAFE}" type="presOf" srcId="{9B10733C-EC20-9E46-BAA3-DA286ECB951D}" destId="{109B44B7-20DC-2440-B65F-F9D635569BA4}" srcOrd="0" destOrd="0" presId="urn:microsoft.com/office/officeart/2005/8/layout/lProcess2"/>
    <dgm:cxn modelId="{44033BA2-7C36-0A40-B534-6D3D51853CBD}" srcId="{51099F66-656F-7349-8248-ABAA210B7163}" destId="{DB4E6CE9-3BC3-A943-A882-AF7A668ED90A}" srcOrd="3" destOrd="0" parTransId="{5189F69D-BEE3-9A4E-87D3-ADEC0201649E}" sibTransId="{BFF41320-D742-DC49-82F1-4547F512AEC4}"/>
    <dgm:cxn modelId="{DC427DA3-F70C-A84C-B40E-329776C6D3DF}" srcId="{DB4E6CE9-3BC3-A943-A882-AF7A668ED90A}" destId="{8794FDB0-F68B-5547-9573-EF1F87F47802}" srcOrd="3" destOrd="0" parTransId="{B5F093DB-4240-C440-8C37-37D21E3967DF}" sibTransId="{745C462F-5FFF-CA4B-ADDB-63799C85C30A}"/>
    <dgm:cxn modelId="{B13A6D2C-9ACC-4990-80F4-7743840A1D40}" type="presOf" srcId="{51099F66-656F-7349-8248-ABAA210B7163}" destId="{7B30A223-8DC5-ED4C-89DE-36A63E374BB0}" srcOrd="0" destOrd="0" presId="urn:microsoft.com/office/officeart/2005/8/layout/lProcess2"/>
    <dgm:cxn modelId="{A89C2A55-373F-4E0B-81DB-97A0AA0247FC}" type="presOf" srcId="{DB4E6CE9-3BC3-A943-A882-AF7A668ED90A}" destId="{EE8CEBCF-1C9B-3746-98AB-30DD2C54D804}" srcOrd="1" destOrd="0" presId="urn:microsoft.com/office/officeart/2005/8/layout/lProcess2"/>
    <dgm:cxn modelId="{7CE03E03-5884-470E-9B25-854E631FEB2B}" type="presOf" srcId="{C141D94E-6D6F-BD4F-BA58-6211A0540A7F}" destId="{B057AD78-A303-D645-8E2F-EF380E3F68EA}" srcOrd="0" destOrd="0" presId="urn:microsoft.com/office/officeart/2005/8/layout/lProcess2"/>
    <dgm:cxn modelId="{F7FDBB26-E339-D84F-991A-3906AABF97A2}" srcId="{DB4E6CE9-3BC3-A943-A882-AF7A668ED90A}" destId="{9B10733C-EC20-9E46-BAA3-DA286ECB951D}" srcOrd="1" destOrd="0" parTransId="{A9A8A261-E3E1-BC4B-827E-C6667ABB5586}" sibTransId="{0B9A8E18-60A0-124C-9BE3-A86A5495A844}"/>
    <dgm:cxn modelId="{756CECE0-19D3-40AA-A0C8-64C77A65658D}" type="presOf" srcId="{8794FDB0-F68B-5547-9573-EF1F87F47802}" destId="{D5CC744D-3DDA-CA46-95D0-FEDB1B0C40A1}" srcOrd="0" destOrd="0" presId="urn:microsoft.com/office/officeart/2005/8/layout/lProcess2"/>
    <dgm:cxn modelId="{E36F209E-7672-419F-8AD8-45C51C4FC8BD}" type="presOf" srcId="{5392BB15-E3A5-2B4A-8BD0-3C8A1BF0E3F0}" destId="{7D6BD1FA-D595-C64B-80B8-2F65B3E34D1B}" srcOrd="0" destOrd="0" presId="urn:microsoft.com/office/officeart/2005/8/layout/lProcess2"/>
    <dgm:cxn modelId="{32B8353A-C061-4BF5-95F6-A73965180216}" type="presOf" srcId="{27181326-FA50-1748-90FC-616B5D0F16DE}" destId="{8BB97118-376F-1D45-A541-6FD7D7F7B3FE}" srcOrd="0" destOrd="0" presId="urn:microsoft.com/office/officeart/2005/8/layout/lProcess2"/>
    <dgm:cxn modelId="{B437F8F8-D6D7-4AEE-83F1-FBCF4F0DEF34}" type="presOf" srcId="{03FAB99D-1806-694D-871F-32A9315569CE}" destId="{47349082-1B43-DF4F-9C33-D917E273A4DF}" srcOrd="0" destOrd="0" presId="urn:microsoft.com/office/officeart/2005/8/layout/lProcess2"/>
    <dgm:cxn modelId="{EDEBB261-AB3A-1F42-9169-C3A6D19C0220}" srcId="{51099F66-656F-7349-8248-ABAA210B7163}" destId="{781C9F3D-75B6-D249-ACBC-152EDBA1AD88}" srcOrd="1" destOrd="0" parTransId="{4CDD1695-14B8-374E-B9AB-2F02CEC8C1A5}" sibTransId="{0922561F-67CA-9740-9F35-B7CFBF89279C}"/>
    <dgm:cxn modelId="{651F1907-FB22-4995-906B-CBFC99FDAA59}" type="presOf" srcId="{47155931-47B8-BF4F-8698-A4060416592E}" destId="{AC6E1B7C-1E3F-BB40-A7C2-864CA202A46F}" srcOrd="1" destOrd="0" presId="urn:microsoft.com/office/officeart/2005/8/layout/lProcess2"/>
    <dgm:cxn modelId="{E2717C67-05A9-8D47-BDB0-1A3D3753010E}" srcId="{89FE91BD-1775-884E-A3A4-C4ABB520385B}" destId="{90A4E4B7-C488-9B45-BE82-2B29AD06B21E}" srcOrd="2" destOrd="0" parTransId="{56CAFB2F-2409-B44F-99A6-F5CD8119B97E}" sibTransId="{0275537D-7539-3145-BF70-1D24B614ABAF}"/>
    <dgm:cxn modelId="{5EC3FEFF-CBAB-B940-8DFD-6DBF166577A8}" srcId="{51099F66-656F-7349-8248-ABAA210B7163}" destId="{89FE91BD-1775-884E-A3A4-C4ABB520385B}" srcOrd="2" destOrd="0" parTransId="{2B1768C0-9FF6-CB47-9821-0CA2F399F061}" sibTransId="{88312C90-BE58-3441-AB5A-D907A35A2737}"/>
    <dgm:cxn modelId="{981B1832-05E8-DF4D-9B86-2456E9D1F80E}" srcId="{51099F66-656F-7349-8248-ABAA210B7163}" destId="{47155931-47B8-BF4F-8698-A4060416592E}" srcOrd="0" destOrd="0" parTransId="{D20B039A-A131-BD43-8DB2-10C30523DA1D}" sibTransId="{369A13EC-BBE1-7949-B74B-0C36B0BAC18C}"/>
    <dgm:cxn modelId="{3DFE2C52-4BA4-A94D-83CC-0CE24D4E0ECA}" srcId="{47155931-47B8-BF4F-8698-A4060416592E}" destId="{C141D94E-6D6F-BD4F-BA58-6211A0540A7F}" srcOrd="0" destOrd="0" parTransId="{1787D8D4-300D-0F44-A331-5B74E6F0BD75}" sibTransId="{B70642DC-EDA2-AB4F-A661-8EC9A872B47E}"/>
    <dgm:cxn modelId="{C82129EB-1AAD-4AB2-82EB-EEB2EBB115BE}" type="presOf" srcId="{90A4E4B7-C488-9B45-BE82-2B29AD06B21E}" destId="{3238478C-9290-FF47-9A46-791F8ECF48EA}" srcOrd="0" destOrd="0" presId="urn:microsoft.com/office/officeart/2005/8/layout/lProcess2"/>
    <dgm:cxn modelId="{19D708B3-2B69-4944-BC1F-EC8C455485D7}" srcId="{89FE91BD-1775-884E-A3A4-C4ABB520385B}" destId="{03FAB99D-1806-694D-871F-32A9315569CE}" srcOrd="1" destOrd="0" parTransId="{127AB5DE-9E2F-534F-BE54-4421EA4D7E8C}" sibTransId="{EE8F7872-D1DB-D74C-A4A8-B62B4B81D487}"/>
    <dgm:cxn modelId="{B08ACB32-C264-784C-846E-432B45A7B44D}" srcId="{47155931-47B8-BF4F-8698-A4060416592E}" destId="{253CA89C-6E32-2D4D-A989-95F6F6FD8C3E}" srcOrd="1" destOrd="0" parTransId="{A9DF46CF-B275-3945-B104-3741B60A7655}" sibTransId="{A6E4FB77-54CD-EE4D-84B5-35D6630C109E}"/>
    <dgm:cxn modelId="{B50FA220-E422-49F4-837E-76704768FDFF}" type="presOf" srcId="{781C9F3D-75B6-D249-ACBC-152EDBA1AD88}" destId="{AFA81A9A-F8CE-A542-8ED2-212BB52F3786}" srcOrd="0" destOrd="0" presId="urn:microsoft.com/office/officeart/2005/8/layout/lProcess2"/>
    <dgm:cxn modelId="{E5158D68-E5F1-2746-B8F8-2F53035D2012}" srcId="{781C9F3D-75B6-D249-ACBC-152EDBA1AD88}" destId="{EE92D4A1-D770-4449-8351-44C972037334}" srcOrd="2" destOrd="0" parTransId="{8929FEC9-9C76-CC4B-AAAC-420B5A39DCDC}" sibTransId="{50D2162D-9DA5-4D45-942E-6987C1F1DA4E}"/>
    <dgm:cxn modelId="{0C998B5F-214D-4369-878A-757DA57FBF6C}" type="presOf" srcId="{EE92D4A1-D770-4449-8351-44C972037334}" destId="{3BB79ED2-6D91-8748-BFE4-90127CEFA21E}" srcOrd="0" destOrd="0" presId="urn:microsoft.com/office/officeart/2005/8/layout/lProcess2"/>
    <dgm:cxn modelId="{192970A9-1189-4424-B6B5-FCF8280790F5}" type="presOf" srcId="{781C9F3D-75B6-D249-ACBC-152EDBA1AD88}" destId="{23EAB086-7444-854B-A1F9-03DC8E9C91AB}" srcOrd="1" destOrd="0" presId="urn:microsoft.com/office/officeart/2005/8/layout/lProcess2"/>
    <dgm:cxn modelId="{5976D8DC-0511-4F1A-B3AB-863CD3C003E0}" type="presOf" srcId="{4188CE54-70F5-A24D-B202-35A6C6AD0E37}" destId="{4A0BC78E-3E75-CA40-B3B9-A60EF755B34F}" srcOrd="0" destOrd="0" presId="urn:microsoft.com/office/officeart/2005/8/layout/lProcess2"/>
    <dgm:cxn modelId="{70825514-2AB8-2A47-B6B1-046155F1192E}" srcId="{781C9F3D-75B6-D249-ACBC-152EDBA1AD88}" destId="{54E302BE-A226-9941-B2FD-C20285D7E35D}" srcOrd="3" destOrd="0" parTransId="{0BDD7859-213F-C34C-B221-AFFEB902C82C}" sibTransId="{73723493-50CE-574C-8935-B93382C4A80C}"/>
    <dgm:cxn modelId="{A5BF99DF-6D54-409F-BF74-9A2175F98763}" type="presOf" srcId="{89FE91BD-1775-884E-A3A4-C4ABB520385B}" destId="{CC964E7E-A9FC-F846-B298-AD18A10AD508}" srcOrd="0" destOrd="0" presId="urn:microsoft.com/office/officeart/2005/8/layout/lProcess2"/>
    <dgm:cxn modelId="{67EF5712-C783-DB41-958D-30B2392DA9BD}" srcId="{47155931-47B8-BF4F-8698-A4060416592E}" destId="{AAEF7CC4-3190-4A42-8F6F-A7EAC0C989B4}" srcOrd="2" destOrd="0" parTransId="{3C7D652B-D59F-8341-8AB9-F47524F18B50}" sibTransId="{83BC504D-B53A-3942-8EAA-6A6659A3960F}"/>
    <dgm:cxn modelId="{43D4E450-859C-49C6-990B-B99A29871322}" type="presOf" srcId="{47155931-47B8-BF4F-8698-A4060416592E}" destId="{F274DBE2-9ADF-9047-B35A-BA516DF91D38}" srcOrd="0" destOrd="0" presId="urn:microsoft.com/office/officeart/2005/8/layout/lProcess2"/>
    <dgm:cxn modelId="{3799D9B4-44AE-B64D-9382-F44C5B66D1FF}" srcId="{781C9F3D-75B6-D249-ACBC-152EDBA1AD88}" destId="{4188CE54-70F5-A24D-B202-35A6C6AD0E37}" srcOrd="1" destOrd="0" parTransId="{CF2B211E-E3D9-D640-B61B-BE711DF945AF}" sibTransId="{4025E2E0-23E3-9041-9030-789E7346B5E4}"/>
    <dgm:cxn modelId="{59E96956-2E3F-F646-9A5B-E27F8B32EE5E}" srcId="{47155931-47B8-BF4F-8698-A4060416592E}" destId="{5392BB15-E3A5-2B4A-8BD0-3C8A1BF0E3F0}" srcOrd="3" destOrd="0" parTransId="{D4FDAF1C-2616-5D43-BAD7-1DCEFD16AAFF}" sibTransId="{DDDBEE9F-D624-224D-83D5-D194BE5AB5E6}"/>
    <dgm:cxn modelId="{D03D9BC6-FE2C-470E-AB41-56D5A64A5741}" type="presOf" srcId="{69F20565-DCAA-864D-9312-B454A98E9FDD}" destId="{F25AF5F2-7C58-3346-9CC2-CFF9D3B44052}" srcOrd="0" destOrd="0" presId="urn:microsoft.com/office/officeart/2005/8/layout/lProcess2"/>
    <dgm:cxn modelId="{2617E010-F67F-4480-9AB4-5C489BEC21E9}" type="presOf" srcId="{A4FF1E40-1C78-774D-89FE-67A01C847B67}" destId="{81E951E7-F84F-0649-9391-A9C08976BF59}" srcOrd="0" destOrd="0" presId="urn:microsoft.com/office/officeart/2005/8/layout/lProcess2"/>
    <dgm:cxn modelId="{6A6226BC-76A9-4774-BBBB-86012F11BCB3}" type="presOf" srcId="{ACB5AD7A-9E71-1443-AEBE-66483EECB73A}" destId="{646D5328-C536-814B-8FA1-2F9073C00FFF}" srcOrd="0" destOrd="0" presId="urn:microsoft.com/office/officeart/2005/8/layout/lProcess2"/>
    <dgm:cxn modelId="{78782048-C753-3C48-9B1E-8EDE941CA538}" srcId="{DB4E6CE9-3BC3-A943-A882-AF7A668ED90A}" destId="{8E169B81-F0F4-A94A-ABA0-9431BEFA0126}" srcOrd="0" destOrd="0" parTransId="{4CBB068A-7C2C-A54B-9DA9-E490A9F5985C}" sibTransId="{9886DC84-C533-8549-8BEA-5EAED4A134FB}"/>
    <dgm:cxn modelId="{28422E22-4D64-4446-A67B-1B5239C717CA}" srcId="{DB4E6CE9-3BC3-A943-A882-AF7A668ED90A}" destId="{ACB5AD7A-9E71-1443-AEBE-66483EECB73A}" srcOrd="2" destOrd="0" parTransId="{B30BA134-E3BF-3640-BF99-D944ED9D48FF}" sibTransId="{8F3E4B8C-E7D0-AC4C-8A97-92904FDD5228}"/>
    <dgm:cxn modelId="{9BB79C6D-FE7A-41E3-8D2F-F02E88129795}" type="presOf" srcId="{89FE91BD-1775-884E-A3A4-C4ABB520385B}" destId="{7EF1EFF9-B0D3-2D4C-B858-AB6D5D5C3B41}" srcOrd="1" destOrd="0" presId="urn:microsoft.com/office/officeart/2005/8/layout/lProcess2"/>
    <dgm:cxn modelId="{26E8D1A2-140C-4B24-88E4-CAE88C4403FB}" type="presOf" srcId="{253CA89C-6E32-2D4D-A989-95F6F6FD8C3E}" destId="{B21A86FE-FC6B-5544-A2AC-98E93E68AB59}" srcOrd="0" destOrd="0" presId="urn:microsoft.com/office/officeart/2005/8/layout/lProcess2"/>
    <dgm:cxn modelId="{1A95AD62-47A2-4FF8-8A08-4A313C66BCCB}" type="presOf" srcId="{54E302BE-A226-9941-B2FD-C20285D7E35D}" destId="{7E422902-41A6-9645-A20F-D95128C83886}" srcOrd="0" destOrd="0" presId="urn:microsoft.com/office/officeart/2005/8/layout/lProcess2"/>
    <dgm:cxn modelId="{D9ACAD16-1E27-4CA2-9B4F-F10CADCFE238}" type="presOf" srcId="{8E169B81-F0F4-A94A-ABA0-9431BEFA0126}" destId="{FBAE9F84-10E8-504E-8ED4-4EEAAB951664}" srcOrd="0" destOrd="0" presId="urn:microsoft.com/office/officeart/2005/8/layout/lProcess2"/>
    <dgm:cxn modelId="{F48A2FE0-AAD2-4647-8ADA-1A94B9B16454}" srcId="{89FE91BD-1775-884E-A3A4-C4ABB520385B}" destId="{A4FF1E40-1C78-774D-89FE-67A01C847B67}" srcOrd="0" destOrd="0" parTransId="{F4DDE35B-3E79-4144-98A7-72E83CCB1D2C}" sibTransId="{82A5613A-2FDB-D04C-989B-2CC563BAF49A}"/>
    <dgm:cxn modelId="{E8C4BE4D-4F0D-483E-9A06-0208A2DA1A74}" type="presOf" srcId="{AAEF7CC4-3190-4A42-8F6F-A7EAC0C989B4}" destId="{B33FB47A-9109-6948-B226-EA811DD64D7C}" srcOrd="0" destOrd="0" presId="urn:microsoft.com/office/officeart/2005/8/layout/lProcess2"/>
    <dgm:cxn modelId="{91AF106D-F734-E64A-9A89-89203F74E348}" srcId="{89FE91BD-1775-884E-A3A4-C4ABB520385B}" destId="{69F20565-DCAA-864D-9312-B454A98E9FDD}" srcOrd="3" destOrd="0" parTransId="{1F03F6B4-3D7B-3244-A931-D98F56EE72A1}" sibTransId="{36471559-EDBF-DC48-A716-9C444583BE38}"/>
    <dgm:cxn modelId="{CBA70F6A-20E2-48BC-9CEA-574E33E0583F}" type="presParOf" srcId="{7B30A223-8DC5-ED4C-89DE-36A63E374BB0}" destId="{C91EF55D-1EDB-C34D-8FF3-A5FCB0ED4EB2}" srcOrd="0" destOrd="0" presId="urn:microsoft.com/office/officeart/2005/8/layout/lProcess2"/>
    <dgm:cxn modelId="{119FE368-CFDD-470A-8B23-4EDBAA326427}" type="presParOf" srcId="{C91EF55D-1EDB-C34D-8FF3-A5FCB0ED4EB2}" destId="{F274DBE2-9ADF-9047-B35A-BA516DF91D38}" srcOrd="0" destOrd="0" presId="urn:microsoft.com/office/officeart/2005/8/layout/lProcess2"/>
    <dgm:cxn modelId="{76671F6A-E2CB-4E26-9630-B0FA54D9EBD1}" type="presParOf" srcId="{C91EF55D-1EDB-C34D-8FF3-A5FCB0ED4EB2}" destId="{AC6E1B7C-1E3F-BB40-A7C2-864CA202A46F}" srcOrd="1" destOrd="0" presId="urn:microsoft.com/office/officeart/2005/8/layout/lProcess2"/>
    <dgm:cxn modelId="{7765BE63-3A6B-4558-A166-46DE19E2C41D}" type="presParOf" srcId="{C91EF55D-1EDB-C34D-8FF3-A5FCB0ED4EB2}" destId="{BD9C0054-3802-4748-B5E8-AD368A2F104E}" srcOrd="2" destOrd="0" presId="urn:microsoft.com/office/officeart/2005/8/layout/lProcess2"/>
    <dgm:cxn modelId="{4B7E7F8B-A8B2-4882-94F7-7F84E1E7247A}" type="presParOf" srcId="{BD9C0054-3802-4748-B5E8-AD368A2F104E}" destId="{4758AFE8-39A9-2F41-A888-64EBC97F8C36}" srcOrd="0" destOrd="0" presId="urn:microsoft.com/office/officeart/2005/8/layout/lProcess2"/>
    <dgm:cxn modelId="{36A6A311-7211-4C32-9D2A-EE4DA7B47783}" type="presParOf" srcId="{4758AFE8-39A9-2F41-A888-64EBC97F8C36}" destId="{B057AD78-A303-D645-8E2F-EF380E3F68EA}" srcOrd="0" destOrd="0" presId="urn:microsoft.com/office/officeart/2005/8/layout/lProcess2"/>
    <dgm:cxn modelId="{276FAB66-4126-4CF4-ACF5-C2ADB14746D7}" type="presParOf" srcId="{4758AFE8-39A9-2F41-A888-64EBC97F8C36}" destId="{77F66EC1-FE85-234C-9DCD-D27298B50A9F}" srcOrd="1" destOrd="0" presId="urn:microsoft.com/office/officeart/2005/8/layout/lProcess2"/>
    <dgm:cxn modelId="{396B9489-2324-4482-BB3B-91EDF9FF80E7}" type="presParOf" srcId="{4758AFE8-39A9-2F41-A888-64EBC97F8C36}" destId="{B21A86FE-FC6B-5544-A2AC-98E93E68AB59}" srcOrd="2" destOrd="0" presId="urn:microsoft.com/office/officeart/2005/8/layout/lProcess2"/>
    <dgm:cxn modelId="{8536B4B2-84AB-4AD4-9898-9020EC4CF890}" type="presParOf" srcId="{4758AFE8-39A9-2F41-A888-64EBC97F8C36}" destId="{15D55B52-E533-8F47-A00F-31CD528CAB82}" srcOrd="3" destOrd="0" presId="urn:microsoft.com/office/officeart/2005/8/layout/lProcess2"/>
    <dgm:cxn modelId="{12DC46E5-0992-418F-8C22-04547EEF2398}" type="presParOf" srcId="{4758AFE8-39A9-2F41-A888-64EBC97F8C36}" destId="{B33FB47A-9109-6948-B226-EA811DD64D7C}" srcOrd="4" destOrd="0" presId="urn:microsoft.com/office/officeart/2005/8/layout/lProcess2"/>
    <dgm:cxn modelId="{7D1D5A5D-847E-4A9A-B7B2-4742C78E4C67}" type="presParOf" srcId="{4758AFE8-39A9-2F41-A888-64EBC97F8C36}" destId="{540D1669-A3F4-1742-8D3F-E1A316954A8C}" srcOrd="5" destOrd="0" presId="urn:microsoft.com/office/officeart/2005/8/layout/lProcess2"/>
    <dgm:cxn modelId="{5DF4CBF3-2D5C-42B4-8E86-D26AB8B31ED1}" type="presParOf" srcId="{4758AFE8-39A9-2F41-A888-64EBC97F8C36}" destId="{7D6BD1FA-D595-C64B-80B8-2F65B3E34D1B}" srcOrd="6" destOrd="0" presId="urn:microsoft.com/office/officeart/2005/8/layout/lProcess2"/>
    <dgm:cxn modelId="{8505C9E4-2F1A-45BF-8F15-76BFFA947D0A}" type="presParOf" srcId="{7B30A223-8DC5-ED4C-89DE-36A63E374BB0}" destId="{25F0E3D5-4C4F-E642-BD1D-FFF4E5BA3CD8}" srcOrd="1" destOrd="0" presId="urn:microsoft.com/office/officeart/2005/8/layout/lProcess2"/>
    <dgm:cxn modelId="{672FD039-D8E0-4D0E-B081-47ED15B3F50E}" type="presParOf" srcId="{7B30A223-8DC5-ED4C-89DE-36A63E374BB0}" destId="{92E1EFB1-F222-7646-BEB5-AEC9A3DCF685}" srcOrd="2" destOrd="0" presId="urn:microsoft.com/office/officeart/2005/8/layout/lProcess2"/>
    <dgm:cxn modelId="{ED00076A-8F87-4A78-A7B1-147CF970D449}" type="presParOf" srcId="{92E1EFB1-F222-7646-BEB5-AEC9A3DCF685}" destId="{AFA81A9A-F8CE-A542-8ED2-212BB52F3786}" srcOrd="0" destOrd="0" presId="urn:microsoft.com/office/officeart/2005/8/layout/lProcess2"/>
    <dgm:cxn modelId="{AE365934-AAE2-4A3E-9661-ED9E488E2DC4}" type="presParOf" srcId="{92E1EFB1-F222-7646-BEB5-AEC9A3DCF685}" destId="{23EAB086-7444-854B-A1F9-03DC8E9C91AB}" srcOrd="1" destOrd="0" presId="urn:microsoft.com/office/officeart/2005/8/layout/lProcess2"/>
    <dgm:cxn modelId="{304D88C0-8760-4A39-99FF-E75EF78CD997}" type="presParOf" srcId="{92E1EFB1-F222-7646-BEB5-AEC9A3DCF685}" destId="{36991BF0-23B2-C241-B7EE-8858D6C7D02D}" srcOrd="2" destOrd="0" presId="urn:microsoft.com/office/officeart/2005/8/layout/lProcess2"/>
    <dgm:cxn modelId="{4BDDF266-9466-47C6-BC5A-B3D1321A51D4}" type="presParOf" srcId="{36991BF0-23B2-C241-B7EE-8858D6C7D02D}" destId="{CE1926AE-9429-0342-960E-518445E6342B}" srcOrd="0" destOrd="0" presId="urn:microsoft.com/office/officeart/2005/8/layout/lProcess2"/>
    <dgm:cxn modelId="{340968B9-1A21-4293-9961-0CA23DED5108}" type="presParOf" srcId="{CE1926AE-9429-0342-960E-518445E6342B}" destId="{8BB97118-376F-1D45-A541-6FD7D7F7B3FE}" srcOrd="0" destOrd="0" presId="urn:microsoft.com/office/officeart/2005/8/layout/lProcess2"/>
    <dgm:cxn modelId="{6FC0F6AF-7788-4738-A4C1-880B9BBCC101}" type="presParOf" srcId="{CE1926AE-9429-0342-960E-518445E6342B}" destId="{7F0FF8E2-99EE-BA4D-9A18-1AB327D708DE}" srcOrd="1" destOrd="0" presId="urn:microsoft.com/office/officeart/2005/8/layout/lProcess2"/>
    <dgm:cxn modelId="{10398304-3E13-4A89-8083-B553895B15B3}" type="presParOf" srcId="{CE1926AE-9429-0342-960E-518445E6342B}" destId="{4A0BC78E-3E75-CA40-B3B9-A60EF755B34F}" srcOrd="2" destOrd="0" presId="urn:microsoft.com/office/officeart/2005/8/layout/lProcess2"/>
    <dgm:cxn modelId="{CE31B8D9-FB34-4CEB-BD6C-28B634CBF489}" type="presParOf" srcId="{CE1926AE-9429-0342-960E-518445E6342B}" destId="{5470EDC0-7B3A-A540-A9A1-C49D455B9858}" srcOrd="3" destOrd="0" presId="urn:microsoft.com/office/officeart/2005/8/layout/lProcess2"/>
    <dgm:cxn modelId="{8F81533F-6C9D-495C-868D-5E518575F2CB}" type="presParOf" srcId="{CE1926AE-9429-0342-960E-518445E6342B}" destId="{3BB79ED2-6D91-8748-BFE4-90127CEFA21E}" srcOrd="4" destOrd="0" presId="urn:microsoft.com/office/officeart/2005/8/layout/lProcess2"/>
    <dgm:cxn modelId="{B49FC30B-4407-4652-90EE-4A54C8D893D4}" type="presParOf" srcId="{CE1926AE-9429-0342-960E-518445E6342B}" destId="{CFA8DC23-AB71-9B46-8762-A05C23B3C153}" srcOrd="5" destOrd="0" presId="urn:microsoft.com/office/officeart/2005/8/layout/lProcess2"/>
    <dgm:cxn modelId="{D9ADEF84-B9B2-4731-B3A4-68C28A158DD3}" type="presParOf" srcId="{CE1926AE-9429-0342-960E-518445E6342B}" destId="{7E422902-41A6-9645-A20F-D95128C83886}" srcOrd="6" destOrd="0" presId="urn:microsoft.com/office/officeart/2005/8/layout/lProcess2"/>
    <dgm:cxn modelId="{0DAAA9B9-A7CE-4951-8B56-5C1E5BBF700B}" type="presParOf" srcId="{7B30A223-8DC5-ED4C-89DE-36A63E374BB0}" destId="{A6DDD468-8044-7C46-B8C0-3CE8E6BAF744}" srcOrd="3" destOrd="0" presId="urn:microsoft.com/office/officeart/2005/8/layout/lProcess2"/>
    <dgm:cxn modelId="{CA946AA1-F5CF-4446-AB28-D348E6BAB334}" type="presParOf" srcId="{7B30A223-8DC5-ED4C-89DE-36A63E374BB0}" destId="{DBDA98DC-5280-B04E-AEFB-F01E69E6C0AD}" srcOrd="4" destOrd="0" presId="urn:microsoft.com/office/officeart/2005/8/layout/lProcess2"/>
    <dgm:cxn modelId="{7FA485DC-7393-4D39-AA31-2E2539DF41FB}" type="presParOf" srcId="{DBDA98DC-5280-B04E-AEFB-F01E69E6C0AD}" destId="{CC964E7E-A9FC-F846-B298-AD18A10AD508}" srcOrd="0" destOrd="0" presId="urn:microsoft.com/office/officeart/2005/8/layout/lProcess2"/>
    <dgm:cxn modelId="{852749A5-0311-4639-BD8E-CC626E98D664}" type="presParOf" srcId="{DBDA98DC-5280-B04E-AEFB-F01E69E6C0AD}" destId="{7EF1EFF9-B0D3-2D4C-B858-AB6D5D5C3B41}" srcOrd="1" destOrd="0" presId="urn:microsoft.com/office/officeart/2005/8/layout/lProcess2"/>
    <dgm:cxn modelId="{2CB543E5-9FA3-47B8-A313-B126C0310E78}" type="presParOf" srcId="{DBDA98DC-5280-B04E-AEFB-F01E69E6C0AD}" destId="{C59DD66A-84B3-5D4D-B1F2-F31E481D5ABA}" srcOrd="2" destOrd="0" presId="urn:microsoft.com/office/officeart/2005/8/layout/lProcess2"/>
    <dgm:cxn modelId="{376509BE-4EC4-4B08-A5B7-0B5F5E29CC35}" type="presParOf" srcId="{C59DD66A-84B3-5D4D-B1F2-F31E481D5ABA}" destId="{D04434C0-2A59-F841-9EFB-D8FA78523305}" srcOrd="0" destOrd="0" presId="urn:microsoft.com/office/officeart/2005/8/layout/lProcess2"/>
    <dgm:cxn modelId="{A71E5C7D-A0EE-4736-A1A1-2903FC004307}" type="presParOf" srcId="{D04434C0-2A59-F841-9EFB-D8FA78523305}" destId="{81E951E7-F84F-0649-9391-A9C08976BF59}" srcOrd="0" destOrd="0" presId="urn:microsoft.com/office/officeart/2005/8/layout/lProcess2"/>
    <dgm:cxn modelId="{3306464C-03B9-4BF0-85CB-3B98F16B4298}" type="presParOf" srcId="{D04434C0-2A59-F841-9EFB-D8FA78523305}" destId="{84061760-EB15-9C49-8070-FE79C1923906}" srcOrd="1" destOrd="0" presId="urn:microsoft.com/office/officeart/2005/8/layout/lProcess2"/>
    <dgm:cxn modelId="{5F2D9F16-DC2D-4AFC-9500-C954E70F3EFB}" type="presParOf" srcId="{D04434C0-2A59-F841-9EFB-D8FA78523305}" destId="{47349082-1B43-DF4F-9C33-D917E273A4DF}" srcOrd="2" destOrd="0" presId="urn:microsoft.com/office/officeart/2005/8/layout/lProcess2"/>
    <dgm:cxn modelId="{BBEEDFA3-5A7D-47BC-91B0-49226AB5C46D}" type="presParOf" srcId="{D04434C0-2A59-F841-9EFB-D8FA78523305}" destId="{6F5E24D2-DB14-3D4E-81E4-9E95965FE1E0}" srcOrd="3" destOrd="0" presId="urn:microsoft.com/office/officeart/2005/8/layout/lProcess2"/>
    <dgm:cxn modelId="{A0DC89B6-9058-4159-B50F-B8F9F86047C7}" type="presParOf" srcId="{D04434C0-2A59-F841-9EFB-D8FA78523305}" destId="{3238478C-9290-FF47-9A46-791F8ECF48EA}" srcOrd="4" destOrd="0" presId="urn:microsoft.com/office/officeart/2005/8/layout/lProcess2"/>
    <dgm:cxn modelId="{48A51666-17B5-4C45-AFBD-21B87410C2D2}" type="presParOf" srcId="{D04434C0-2A59-F841-9EFB-D8FA78523305}" destId="{F271AE13-BA7D-1843-8105-C44192888D0F}" srcOrd="5" destOrd="0" presId="urn:microsoft.com/office/officeart/2005/8/layout/lProcess2"/>
    <dgm:cxn modelId="{EFC9E928-D909-435A-A1EB-D52077374921}" type="presParOf" srcId="{D04434C0-2A59-F841-9EFB-D8FA78523305}" destId="{F25AF5F2-7C58-3346-9CC2-CFF9D3B44052}" srcOrd="6" destOrd="0" presId="urn:microsoft.com/office/officeart/2005/8/layout/lProcess2"/>
    <dgm:cxn modelId="{B23DB4ED-3166-4163-9972-787004BD285D}" type="presParOf" srcId="{7B30A223-8DC5-ED4C-89DE-36A63E374BB0}" destId="{4FFB8527-BDC9-A84D-9002-2DEE1DCC01C4}" srcOrd="5" destOrd="0" presId="urn:microsoft.com/office/officeart/2005/8/layout/lProcess2"/>
    <dgm:cxn modelId="{67FFCB8A-2B9B-4CA1-99F0-35FA2B7F91C0}" type="presParOf" srcId="{7B30A223-8DC5-ED4C-89DE-36A63E374BB0}" destId="{B61FE95D-98AE-BD44-A8F5-1862EADC6EA4}" srcOrd="6" destOrd="0" presId="urn:microsoft.com/office/officeart/2005/8/layout/lProcess2"/>
    <dgm:cxn modelId="{25762CCD-C221-495A-80E3-84C346105B0F}" type="presParOf" srcId="{B61FE95D-98AE-BD44-A8F5-1862EADC6EA4}" destId="{053CF794-1100-AB41-96C4-64374587E85B}" srcOrd="0" destOrd="0" presId="urn:microsoft.com/office/officeart/2005/8/layout/lProcess2"/>
    <dgm:cxn modelId="{28DAD57E-1FF6-494A-8AC8-4B3CCE139179}" type="presParOf" srcId="{B61FE95D-98AE-BD44-A8F5-1862EADC6EA4}" destId="{EE8CEBCF-1C9B-3746-98AB-30DD2C54D804}" srcOrd="1" destOrd="0" presId="urn:microsoft.com/office/officeart/2005/8/layout/lProcess2"/>
    <dgm:cxn modelId="{92982017-398E-4A5E-86FF-D4581C7598D9}" type="presParOf" srcId="{B61FE95D-98AE-BD44-A8F5-1862EADC6EA4}" destId="{8B407F24-4B6D-4D42-8E68-C9F0644B0D7F}" srcOrd="2" destOrd="0" presId="urn:microsoft.com/office/officeart/2005/8/layout/lProcess2"/>
    <dgm:cxn modelId="{5E7A8651-4BE9-4012-9C44-F33627E01911}" type="presParOf" srcId="{8B407F24-4B6D-4D42-8E68-C9F0644B0D7F}" destId="{54EE748E-7FD3-AC49-BA73-32AC2F7EB96E}" srcOrd="0" destOrd="0" presId="urn:microsoft.com/office/officeart/2005/8/layout/lProcess2"/>
    <dgm:cxn modelId="{751D8FE3-1DC3-4FC9-BD4C-1F550DFDA30A}" type="presParOf" srcId="{54EE748E-7FD3-AC49-BA73-32AC2F7EB96E}" destId="{FBAE9F84-10E8-504E-8ED4-4EEAAB951664}" srcOrd="0" destOrd="0" presId="urn:microsoft.com/office/officeart/2005/8/layout/lProcess2"/>
    <dgm:cxn modelId="{EA1BC012-7E7B-4BBF-8D51-3582BDAFF794}" type="presParOf" srcId="{54EE748E-7FD3-AC49-BA73-32AC2F7EB96E}" destId="{E0DA55B0-A966-D240-8772-CA7BF8BD9B85}" srcOrd="1" destOrd="0" presId="urn:microsoft.com/office/officeart/2005/8/layout/lProcess2"/>
    <dgm:cxn modelId="{6BD413F3-63F5-4555-84F1-6B4EAEC3D0D0}" type="presParOf" srcId="{54EE748E-7FD3-AC49-BA73-32AC2F7EB96E}" destId="{109B44B7-20DC-2440-B65F-F9D635569BA4}" srcOrd="2" destOrd="0" presId="urn:microsoft.com/office/officeart/2005/8/layout/lProcess2"/>
    <dgm:cxn modelId="{8BBD34B3-5C2B-40D6-BA02-DD1405738D39}" type="presParOf" srcId="{54EE748E-7FD3-AC49-BA73-32AC2F7EB96E}" destId="{E35831B3-E490-AD4D-90F8-3F097E1A09C7}" srcOrd="3" destOrd="0" presId="urn:microsoft.com/office/officeart/2005/8/layout/lProcess2"/>
    <dgm:cxn modelId="{BF6F10A1-A24B-4E17-A0D8-BEC21035B183}" type="presParOf" srcId="{54EE748E-7FD3-AC49-BA73-32AC2F7EB96E}" destId="{646D5328-C536-814B-8FA1-2F9073C00FFF}" srcOrd="4" destOrd="0" presId="urn:microsoft.com/office/officeart/2005/8/layout/lProcess2"/>
    <dgm:cxn modelId="{573D3E1D-844F-4920-AD38-54A9E5B5E6B4}" type="presParOf" srcId="{54EE748E-7FD3-AC49-BA73-32AC2F7EB96E}" destId="{3005C2AA-2943-7E46-B557-33853DDCC377}" srcOrd="5" destOrd="0" presId="urn:microsoft.com/office/officeart/2005/8/layout/lProcess2"/>
    <dgm:cxn modelId="{AEF40935-38CB-4E6B-9190-86DBECD3C213}" type="presParOf" srcId="{54EE748E-7FD3-AC49-BA73-32AC2F7EB96E}" destId="{D5CC744D-3DDA-CA46-95D0-FEDB1B0C40A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C68A1-CCAC-3B44-A59B-891111CDEFB5}">
      <dsp:nvSpPr>
        <dsp:cNvPr id="0" name=""/>
        <dsp:cNvSpPr/>
      </dsp:nvSpPr>
      <dsp:spPr>
        <a:xfrm>
          <a:off x="2986490" y="818"/>
          <a:ext cx="2011783" cy="1018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Self-Assessment</a:t>
          </a:r>
          <a:endParaRPr lang="en-US" sz="1800" kern="1200" dirty="0"/>
        </a:p>
      </dsp:txBody>
      <dsp:txXfrm>
        <a:off x="3036222" y="50550"/>
        <a:ext cx="1912319" cy="919295"/>
      </dsp:txXfrm>
    </dsp:sp>
    <dsp:sp modelId="{CA1D6D80-08CE-6440-9089-05FC86080BE1}">
      <dsp:nvSpPr>
        <dsp:cNvPr id="0" name=""/>
        <dsp:cNvSpPr/>
      </dsp:nvSpPr>
      <dsp:spPr>
        <a:xfrm>
          <a:off x="1955701" y="510197"/>
          <a:ext cx="4073362" cy="4073362"/>
        </a:xfrm>
        <a:custGeom>
          <a:avLst/>
          <a:gdLst/>
          <a:ahLst/>
          <a:cxnLst/>
          <a:rect l="0" t="0" r="0" b="0"/>
          <a:pathLst>
            <a:path>
              <a:moveTo>
                <a:pt x="3199962" y="364901"/>
              </a:moveTo>
              <a:arcTo wR="2036681" hR="2036681" stAng="18289891" swAng="9563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564BC-6491-BF40-8FA6-30ABACC7ADC8}">
      <dsp:nvSpPr>
        <dsp:cNvPr id="0" name=""/>
        <dsp:cNvSpPr/>
      </dsp:nvSpPr>
      <dsp:spPr>
        <a:xfrm>
          <a:off x="4923489" y="1408130"/>
          <a:ext cx="2011783" cy="1018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Analysis, goal-setting, &amp; plan development</a:t>
          </a:r>
          <a:endParaRPr lang="en-US" sz="1800" kern="1200" dirty="0"/>
        </a:p>
      </dsp:txBody>
      <dsp:txXfrm>
        <a:off x="4973221" y="1457862"/>
        <a:ext cx="1912319" cy="919295"/>
      </dsp:txXfrm>
    </dsp:sp>
    <dsp:sp modelId="{9C722F57-655E-4841-AC4C-53E8DE949472}">
      <dsp:nvSpPr>
        <dsp:cNvPr id="0" name=""/>
        <dsp:cNvSpPr/>
      </dsp:nvSpPr>
      <dsp:spPr>
        <a:xfrm>
          <a:off x="1955701" y="510197"/>
          <a:ext cx="4073362" cy="4073362"/>
        </a:xfrm>
        <a:custGeom>
          <a:avLst/>
          <a:gdLst/>
          <a:ahLst/>
          <a:cxnLst/>
          <a:rect l="0" t="0" r="0" b="0"/>
          <a:pathLst>
            <a:path>
              <a:moveTo>
                <a:pt x="4068493" y="2177423"/>
              </a:moveTo>
              <a:arcTo wR="2036681" hR="2036681" stAng="21837750" swAng="13606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4F384-DFCE-434A-B24D-DAA705CEACFA}">
      <dsp:nvSpPr>
        <dsp:cNvPr id="0" name=""/>
        <dsp:cNvSpPr/>
      </dsp:nvSpPr>
      <dsp:spPr>
        <a:xfrm>
          <a:off x="4183621" y="3685208"/>
          <a:ext cx="2011783" cy="1018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 of the plan</a:t>
          </a:r>
          <a:endParaRPr lang="en-US" sz="1800" kern="1200" dirty="0"/>
        </a:p>
      </dsp:txBody>
      <dsp:txXfrm>
        <a:off x="4233353" y="3734940"/>
        <a:ext cx="1912319" cy="919295"/>
      </dsp:txXfrm>
    </dsp:sp>
    <dsp:sp modelId="{2B40AE65-C77E-BB42-9946-93C8CE937B47}">
      <dsp:nvSpPr>
        <dsp:cNvPr id="0" name=""/>
        <dsp:cNvSpPr/>
      </dsp:nvSpPr>
      <dsp:spPr>
        <a:xfrm>
          <a:off x="1955701" y="510197"/>
          <a:ext cx="4073362" cy="4073362"/>
        </a:xfrm>
        <a:custGeom>
          <a:avLst/>
          <a:gdLst/>
          <a:ahLst/>
          <a:cxnLst/>
          <a:rect l="0" t="0" r="0" b="0"/>
          <a:pathLst>
            <a:path>
              <a:moveTo>
                <a:pt x="2151645" y="4070114"/>
              </a:moveTo>
              <a:arcTo wR="2036681" hR="2036681" stAng="5205846" swAng="38830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3F280-0175-444A-A0F1-F0FB7FE7BB59}">
      <dsp:nvSpPr>
        <dsp:cNvPr id="0" name=""/>
        <dsp:cNvSpPr/>
      </dsp:nvSpPr>
      <dsp:spPr>
        <a:xfrm>
          <a:off x="1789359" y="3685208"/>
          <a:ext cx="2011783" cy="1018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Formative Assessment/Evaluation</a:t>
          </a:r>
          <a:endParaRPr lang="en-US" sz="1300" kern="1200" dirty="0"/>
        </a:p>
      </dsp:txBody>
      <dsp:txXfrm>
        <a:off x="1839091" y="3734940"/>
        <a:ext cx="1912319" cy="919295"/>
      </dsp:txXfrm>
    </dsp:sp>
    <dsp:sp modelId="{734965B3-9FF7-4C49-A5E1-110BE76BE486}">
      <dsp:nvSpPr>
        <dsp:cNvPr id="0" name=""/>
        <dsp:cNvSpPr/>
      </dsp:nvSpPr>
      <dsp:spPr>
        <a:xfrm>
          <a:off x="1955701" y="510197"/>
          <a:ext cx="4073362" cy="4073362"/>
        </a:xfrm>
        <a:custGeom>
          <a:avLst/>
          <a:gdLst/>
          <a:ahLst/>
          <a:cxnLst/>
          <a:rect l="0" t="0" r="0" b="0"/>
          <a:pathLst>
            <a:path>
              <a:moveTo>
                <a:pt x="216223" y="2949918"/>
              </a:moveTo>
              <a:arcTo wR="2036681" hR="2036681" stAng="9201555" swAng="13606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88728-DBC4-B842-A61A-54F49D8C0893}">
      <dsp:nvSpPr>
        <dsp:cNvPr id="0" name=""/>
        <dsp:cNvSpPr/>
      </dsp:nvSpPr>
      <dsp:spPr>
        <a:xfrm>
          <a:off x="1049492" y="1408130"/>
          <a:ext cx="2011783" cy="1018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Summative Evaluation</a:t>
          </a:r>
          <a:endParaRPr lang="en-US" sz="1300" kern="1200" dirty="0"/>
        </a:p>
      </dsp:txBody>
      <dsp:txXfrm>
        <a:off x="1099224" y="1457862"/>
        <a:ext cx="1912319" cy="919295"/>
      </dsp:txXfrm>
    </dsp:sp>
    <dsp:sp modelId="{CE1F87F1-7ACE-0F44-A585-83A8DFE9A68D}">
      <dsp:nvSpPr>
        <dsp:cNvPr id="0" name=""/>
        <dsp:cNvSpPr/>
      </dsp:nvSpPr>
      <dsp:spPr>
        <a:xfrm>
          <a:off x="1955701" y="510197"/>
          <a:ext cx="4073362" cy="4073362"/>
        </a:xfrm>
        <a:custGeom>
          <a:avLst/>
          <a:gdLst/>
          <a:ahLst/>
          <a:cxnLst/>
          <a:rect l="0" t="0" r="0" b="0"/>
          <a:pathLst>
            <a:path>
              <a:moveTo>
                <a:pt x="459041" y="748611"/>
              </a:moveTo>
              <a:arcTo wR="2036681" hR="2036681" stAng="13153803" swAng="9563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28D3D-2A34-45CC-9ABF-097101DC15FA}">
      <dsp:nvSpPr>
        <dsp:cNvPr id="0" name=""/>
        <dsp:cNvSpPr/>
      </dsp:nvSpPr>
      <dsp:spPr>
        <a:xfrm>
          <a:off x="2667963" y="115597"/>
          <a:ext cx="2136101" cy="841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Self-Assessment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sp:txBody>
      <dsp:txXfrm>
        <a:off x="2709044" y="156678"/>
        <a:ext cx="2053939" cy="759378"/>
      </dsp:txXfrm>
    </dsp:sp>
    <dsp:sp modelId="{8D348E70-70BE-488C-9ABA-D7BB12A128BA}">
      <dsp:nvSpPr>
        <dsp:cNvPr id="0" name=""/>
        <dsp:cNvSpPr/>
      </dsp:nvSpPr>
      <dsp:spPr>
        <a:xfrm>
          <a:off x="2289812" y="744342"/>
          <a:ext cx="3360352" cy="3360352"/>
        </a:xfrm>
        <a:custGeom>
          <a:avLst/>
          <a:gdLst/>
          <a:ahLst/>
          <a:cxnLst/>
          <a:rect l="0" t="0" r="0" b="0"/>
          <a:pathLst>
            <a:path>
              <a:moveTo>
                <a:pt x="2579386" y="260875"/>
              </a:moveTo>
              <a:arcTo wR="1680176" hR="1680176" stAng="18141400" swAng="58041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168F7-5E1C-4F86-9EB6-A2049D5E401F}">
      <dsp:nvSpPr>
        <dsp:cNvPr id="0" name=""/>
        <dsp:cNvSpPr/>
      </dsp:nvSpPr>
      <dsp:spPr>
        <a:xfrm>
          <a:off x="4407006" y="1241384"/>
          <a:ext cx="1869203" cy="841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Analysis, goal-setting &amp; plan development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sp:txBody>
      <dsp:txXfrm>
        <a:off x="4448087" y="1282465"/>
        <a:ext cx="1787041" cy="759378"/>
      </dsp:txXfrm>
    </dsp:sp>
    <dsp:sp modelId="{68BAD2B8-815E-4E87-829A-A3580C486FAC}">
      <dsp:nvSpPr>
        <dsp:cNvPr id="0" name=""/>
        <dsp:cNvSpPr/>
      </dsp:nvSpPr>
      <dsp:spPr>
        <a:xfrm>
          <a:off x="2044543" y="528827"/>
          <a:ext cx="3360352" cy="3360352"/>
        </a:xfrm>
        <a:custGeom>
          <a:avLst/>
          <a:gdLst/>
          <a:ahLst/>
          <a:cxnLst/>
          <a:rect l="0" t="0" r="0" b="0"/>
          <a:pathLst>
            <a:path>
              <a:moveTo>
                <a:pt x="3360351" y="1682163"/>
              </a:moveTo>
              <a:arcTo wR="1680176" hR="1680176" stAng="21604065" swAng="794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D907F-22DD-4821-8066-EE4B8DF67A3D}">
      <dsp:nvSpPr>
        <dsp:cNvPr id="0" name=""/>
        <dsp:cNvSpPr/>
      </dsp:nvSpPr>
      <dsp:spPr>
        <a:xfrm>
          <a:off x="4157795" y="2719481"/>
          <a:ext cx="1867352" cy="841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Implementation of the plan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sp:txBody>
      <dsp:txXfrm>
        <a:off x="4198876" y="2760562"/>
        <a:ext cx="1785190" cy="759378"/>
      </dsp:txXfrm>
    </dsp:sp>
    <dsp:sp modelId="{093325D8-7BAC-4C88-BF3A-4F44A1C27668}">
      <dsp:nvSpPr>
        <dsp:cNvPr id="0" name=""/>
        <dsp:cNvSpPr/>
      </dsp:nvSpPr>
      <dsp:spPr>
        <a:xfrm>
          <a:off x="2211381" y="372185"/>
          <a:ext cx="3360352" cy="3360352"/>
        </a:xfrm>
        <a:custGeom>
          <a:avLst/>
          <a:gdLst/>
          <a:ahLst/>
          <a:cxnLst/>
          <a:rect l="0" t="0" r="0" b="0"/>
          <a:pathLst>
            <a:path>
              <a:moveTo>
                <a:pt x="2195480" y="3279380"/>
              </a:moveTo>
              <a:arcTo wR="1680176" hR="1680176" stAng="4328385" swAng="154265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6E6AE-005E-4C7D-B0A8-03433F0F690B}">
      <dsp:nvSpPr>
        <dsp:cNvPr id="0" name=""/>
        <dsp:cNvSpPr/>
      </dsp:nvSpPr>
      <dsp:spPr>
        <a:xfrm>
          <a:off x="1579713" y="2825061"/>
          <a:ext cx="2066279" cy="841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Formative Assessment/Evaluation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sp:txBody>
      <dsp:txXfrm>
        <a:off x="1620794" y="2866142"/>
        <a:ext cx="1984117" cy="759378"/>
      </dsp:txXfrm>
    </dsp:sp>
    <dsp:sp modelId="{394C79C9-F92A-4909-8A36-04C182B952D3}">
      <dsp:nvSpPr>
        <dsp:cNvPr id="0" name=""/>
        <dsp:cNvSpPr/>
      </dsp:nvSpPr>
      <dsp:spPr>
        <a:xfrm>
          <a:off x="2041154" y="245855"/>
          <a:ext cx="3360352" cy="3360352"/>
        </a:xfrm>
        <a:custGeom>
          <a:avLst/>
          <a:gdLst/>
          <a:ahLst/>
          <a:cxnLst/>
          <a:rect l="0" t="0" r="0" b="0"/>
          <a:pathLst>
            <a:path>
              <a:moveTo>
                <a:pt x="176219" y="2429245"/>
              </a:moveTo>
              <a:arcTo wR="1680176" hR="1680176" stAng="9211421" swAng="107702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9D7E5-BD69-4327-BE26-CC651E250F55}">
      <dsp:nvSpPr>
        <dsp:cNvPr id="0" name=""/>
        <dsp:cNvSpPr/>
      </dsp:nvSpPr>
      <dsp:spPr>
        <a:xfrm>
          <a:off x="1195242" y="1162255"/>
          <a:ext cx="1854120" cy="841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rPr>
            <a:t>Summative Evaluation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/>
            <a:cs typeface="Georgia"/>
          </a:endParaRPr>
        </a:p>
      </dsp:txBody>
      <dsp:txXfrm>
        <a:off x="1236323" y="1203336"/>
        <a:ext cx="1771958" cy="759378"/>
      </dsp:txXfrm>
    </dsp:sp>
    <dsp:sp modelId="{54665AA4-FFE4-4107-8D1A-47D18C72B649}">
      <dsp:nvSpPr>
        <dsp:cNvPr id="0" name=""/>
        <dsp:cNvSpPr/>
      </dsp:nvSpPr>
      <dsp:spPr>
        <a:xfrm>
          <a:off x="1722208" y="773529"/>
          <a:ext cx="3360352" cy="3360352"/>
        </a:xfrm>
        <a:custGeom>
          <a:avLst/>
          <a:gdLst/>
          <a:ahLst/>
          <a:cxnLst/>
          <a:rect l="0" t="0" r="0" b="0"/>
          <a:pathLst>
            <a:path>
              <a:moveTo>
                <a:pt x="668900" y="338418"/>
              </a:moveTo>
              <a:arcTo wR="1680176" hR="1680176" stAng="13979692" swAng="49935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Central Office Evaluation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0213-035D-45E5-91A0-3D521A23F20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 smtClean="0"/>
              <a:t>Office of Educator Effectiveness/Human Resources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AC97-3DBE-4669-B443-AD7B41A1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65F95AF-7DBA-4E4F-AE7A-38E0C1B52BCB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655D653-3D0F-42CB-81A3-48D5995B8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68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Goal 1:</a:t>
            </a:r>
            <a:r>
              <a:rPr lang="en-US" baseline="0" dirty="0" smtClean="0"/>
              <a:t> </a:t>
            </a:r>
            <a:r>
              <a:rPr lang="en-US" dirty="0" smtClean="0"/>
              <a:t>Central Office evaluators AND educators will understand the key features of the new evaluation system: 5-step cycle, effectiveness rubrics with 4 levels of performance, evidence based on multiple measures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Goal 2:</a:t>
            </a:r>
          </a:p>
          <a:p>
            <a:pPr marL="0" indent="0" eaLnBrk="1" hangingPunct="1">
              <a:buFont typeface="Wingdings 2" pitchFamily="18" charset="2"/>
              <a:buAutoNum type="alphaLcParenR"/>
            </a:pPr>
            <a:r>
              <a:rPr lang="en-US" dirty="0" smtClean="0"/>
              <a:t>Central Office educators will leave with knowledge and tools to be able to complete their self-assessments and propose goals by the deadline.</a:t>
            </a:r>
          </a:p>
          <a:p>
            <a:pPr marL="0" indent="0" eaLnBrk="1" hangingPunct="1">
              <a:buFont typeface="Wingdings 2" pitchFamily="18" charset="2"/>
              <a:buAutoNum type="alphaLcParenR"/>
            </a:pPr>
            <a:r>
              <a:rPr lang="en-US" dirty="0" smtClean="0"/>
              <a:t>Central Office evaluators will leave with the knowledge and tools to be able to review and provide feedback on educators</a:t>
            </a:r>
            <a:r>
              <a:rPr lang="en-US" altLang="en-US" dirty="0" smtClean="0"/>
              <a:t>’</a:t>
            </a:r>
            <a:r>
              <a:rPr lang="en-US" dirty="0" smtClean="0"/>
              <a:t> goals.</a:t>
            </a:r>
          </a:p>
          <a:p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200" dirty="0" smtClean="0"/>
              <a:t>Goal 3: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200" dirty="0" smtClean="0"/>
              <a:t>Central Office evaluators and educators will understand the basic functions of the new online evaluation system (the Educator Development &amp; Feedback (EDFS) system) and: </a:t>
            </a:r>
          </a:p>
          <a:p>
            <a:pPr marL="0" indent="0" eaLnBrk="1" hangingPunct="1">
              <a:buFont typeface="Wingdings 2" pitchFamily="18" charset="2"/>
              <a:buAutoNum type="alphaLcParenR"/>
            </a:pPr>
            <a:r>
              <a:rPr lang="en-US" sz="1200" dirty="0" smtClean="0"/>
              <a:t>Evaluators will leave knowing how to activate educators</a:t>
            </a:r>
            <a:r>
              <a:rPr lang="en-US" altLang="en-US" sz="1200" dirty="0" smtClean="0"/>
              <a:t>’</a:t>
            </a:r>
            <a:r>
              <a:rPr lang="en-US" sz="1200" dirty="0" smtClean="0"/>
              <a:t> plans and review and/or approve goals</a:t>
            </a:r>
          </a:p>
          <a:p>
            <a:pPr marL="0" indent="0" eaLnBrk="1" hangingPunct="1">
              <a:buFont typeface="Wingdings 2" pitchFamily="18" charset="2"/>
              <a:buAutoNum type="alphaLcParenR"/>
            </a:pPr>
            <a:r>
              <a:rPr lang="en-US" sz="1200" dirty="0" smtClean="0"/>
              <a:t>Educators will leave knowing how to access the EDFS and complete their self-assessments and propose goals.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5D653-3D0F-42CB-81A3-48D5995B89B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Proficient =</a:t>
            </a:r>
            <a:r>
              <a:rPr lang="en-US" sz="1200" b="1" dirty="0" smtClean="0"/>
              <a:t>Fully and consistently meets the requirements of a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5D653-3D0F-42CB-81A3-48D5995B89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2.40– 2.45</a:t>
            </a:r>
          </a:p>
          <a:p>
            <a:pPr>
              <a:spcBef>
                <a:spcPct val="0"/>
              </a:spcBef>
            </a:pPr>
            <a:r>
              <a:rPr lang="en-US" smtClean="0"/>
              <a:t>Take 5 minutes to share next 2 slides with the participants</a:t>
            </a:r>
          </a:p>
          <a:p>
            <a:endParaRPr lang="en-US" smtClean="0"/>
          </a:p>
          <a:p>
            <a:r>
              <a:rPr lang="en-US" smtClean="0"/>
              <a:t>There are 4 standards and 37 indicators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7575"/>
            <a:fld id="{189BE095-E029-4F6C-B0BB-D55108784D32}" type="slidenum">
              <a:rPr lang="en-US"/>
              <a:pPr defTabSz="917575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Before we start, I am going to show you the very</a:t>
            </a:r>
            <a:r>
              <a:rPr lang="en-US" baseline="0" dirty="0" smtClean="0"/>
              <a:t> first things you will need to know to begin this online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system for your teachers.  Then I am going to let you use the activity we passed around to practice going through the entire evaluation process for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F424-100B-45E6-9EF9-6FAEC191CB4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A2D55D-0A00-430D-A8F2-83284FF98876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EEBFA-52C8-406E-857C-AF5DE0E0C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2F6286-287F-4246-BB40-84B099A57D73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E8CE3B-F698-43C5-8EC0-F26D71F0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0B600-13BA-4E8F-AAC1-DD3711EFA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31232F-722E-472C-9477-C15F359E936D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" y="6515100"/>
            <a:ext cx="2725738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>
              <a:solidFill>
                <a:srgbClr val="334B9C"/>
              </a:solidFill>
              <a:latin typeface="Garamond" charset="0"/>
              <a:ea typeface="ＭＳ Ｐゴシック" charset="-128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6629400" y="6572250"/>
            <a:ext cx="2090738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marL="227013" indent="-2270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Aft>
                <a:spcPts val="1000"/>
              </a:spcAft>
              <a:buFont typeface="Arial" charset="0"/>
              <a:buNone/>
              <a:defRPr/>
            </a:pPr>
            <a:endParaRPr lang="en-US" sz="700">
              <a:solidFill>
                <a:srgbClr val="334B9C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 lIns="182880"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3704" y="1293466"/>
            <a:ext cx="8441075" cy="5097775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2175" y="6361113"/>
            <a:ext cx="28575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D2E3D1-2EE7-4302-8922-062DB449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5488" y="6372225"/>
            <a:ext cx="1341437" cy="304800"/>
          </a:xfrm>
        </p:spPr>
        <p:txBody>
          <a:bodyPr/>
          <a:lstStyle>
            <a:lvl2pPr lvl="1">
              <a:defRPr sz="1800">
                <a:solidFill>
                  <a:srgbClr val="2F58A7"/>
                </a:solidFill>
                <a:latin typeface="Century Gothic" charset="0"/>
                <a:ea typeface="ＭＳ Ｐゴシック" charset="-128"/>
                <a:cs typeface="Arial" charset="0"/>
              </a:defRPr>
            </a:lvl2pPr>
          </a:lstStyle>
          <a:p>
            <a:pPr lvl="1">
              <a:defRPr/>
            </a:pPr>
            <a:r>
              <a:rPr lang="en-US"/>
              <a:t>DRAFT: For discussion only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C707E2-DF44-4F5A-A6E3-D35773958494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C13464-0A91-42EB-9312-41785A5EB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3315E-28E0-42E6-A252-A495A12A0FF1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98E1F-A618-457B-ABF9-905E4F75C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4C1E8-171C-4451-83F0-33C2D952DC13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3C271-1CC4-44B6-A4EA-023D444F4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F66388-9B60-441F-AE25-2C1547BEDA33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0996D-3795-400B-923C-06FB9A65B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3955B9-6AFF-4617-8439-5D5400B4A4FB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BF55FC-72B5-4406-9672-67AF21D3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CD8760-0C32-4DB5-B3F8-92C5A59394A5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2540D3-8983-4DB5-886D-8D57825A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7889ED-4043-449B-BBA4-FB89118D1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1FB31-46A3-4DF8-898A-23F6B413E38E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0162DA-2843-41E4-BD12-494051191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1E112F-CB6E-41AF-A581-BEE7C78F291A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CC3D0-F101-465B-A787-E4DF165FA6D3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1D84C7"/>
                </a:solidFill>
              </a:defRPr>
            </a:lvl1pPr>
          </a:lstStyle>
          <a:p>
            <a:pPr>
              <a:defRPr/>
            </a:pPr>
            <a:fld id="{225472E5-96E1-47C2-8F85-8BE02A6CF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D84C7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D84C7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2397E2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35AC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5430BB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val.mybps.org/eval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oreffectiveness.weebly.com" TargetMode="External"/><Relationship Id="rId2" Type="http://schemas.openxmlformats.org/officeDocument/2006/relationships/hyperlink" Target="http://eval.mybp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e.mass.edu/edeval/" TargetMode="External"/><Relationship Id="rId4" Type="http://schemas.openxmlformats.org/officeDocument/2006/relationships/hyperlink" Target="mailto:Bpsevaluation@boston.k12.ma.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ducatoreffectiveness.weebly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Professional Development for CENTRAL OFFICE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EDUCATORS &amp; evaluators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OCTOBER, 2012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Leveraging Performance Management to District and Departmental Priorities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6263" y="4629150"/>
            <a:ext cx="29479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How are district priorities reflected in the rubric?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142875" y="5310188"/>
            <a:ext cx="8878888" cy="21653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000" b="1" dirty="0" smtClean="0">
                <a:sym typeface="Wingdings" pitchFamily="2" charset="2"/>
              </a:rPr>
              <a:t> How are existing practices in your department reflected on the rubric?</a:t>
            </a:r>
            <a:endParaRPr lang="en-US" sz="2000" b="1" dirty="0" smtClean="0"/>
          </a:p>
          <a:p>
            <a:pPr marL="0" indent="0">
              <a:buFont typeface="Wingdings 2" pitchFamily="18" charset="2"/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431925"/>
          <a:ext cx="7604125" cy="3573464"/>
        </p:xfrm>
        <a:graphic>
          <a:graphicData uri="http://schemas.openxmlformats.org/drawingml/2006/table">
            <a:tbl>
              <a:tblPr/>
              <a:tblGrid>
                <a:gridCol w="2789238"/>
                <a:gridCol w="4814887"/>
              </a:tblGrid>
              <a:tr h="50645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District Priority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Element of rubric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Common-core shifts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Well-Structured Lessons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(I-A-4)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Data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Adjustments to Practice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(I-B-2)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Educator Effectiveness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Goal Setting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(IV-A-2)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645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Cultural Proficiency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Access to knowledge (II-D-3)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Family and Community Engagement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Parent/Family Engagement (III-A-1) and Two-way Communication (III-C-1)</a:t>
                      </a:r>
                    </a:p>
                  </a:txBody>
                  <a:tcPr marL="91432" marR="9143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1625" y="266700"/>
            <a:ext cx="8534400" cy="7588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1D84C7"/>
                </a:solidFill>
              </a:rPr>
              <a:t>Overview: Five Step Evaluation System Cycle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34931" y="1616476"/>
          <a:ext cx="7984765" cy="477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1625" y="266700"/>
            <a:ext cx="8534400" cy="7588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1D84C7"/>
                </a:solidFill>
              </a:rPr>
              <a:t>School-wide goals &amp; priorities should guide the</a:t>
            </a:r>
            <a:br>
              <a:rPr lang="en-US" sz="2800" smtClean="0">
                <a:solidFill>
                  <a:srgbClr val="1D84C7"/>
                </a:solidFill>
              </a:rPr>
            </a:br>
            <a:r>
              <a:rPr lang="en-US" sz="2800" smtClean="0">
                <a:solidFill>
                  <a:srgbClr val="1D84C7"/>
                </a:solidFill>
              </a:rPr>
              <a:t>Five Step Evaluation System Cycle</a:t>
            </a:r>
          </a:p>
        </p:txBody>
      </p:sp>
      <p:sp>
        <p:nvSpPr>
          <p:cNvPr id="7" name="Block Arc 6"/>
          <p:cNvSpPr>
            <a:spLocks/>
          </p:cNvSpPr>
          <p:nvPr/>
        </p:nvSpPr>
        <p:spPr bwMode="auto">
          <a:xfrm>
            <a:off x="1344613" y="1603375"/>
            <a:ext cx="6499225" cy="3767138"/>
          </a:xfrm>
          <a:custGeom>
            <a:avLst/>
            <a:gdLst>
              <a:gd name="T0" fmla="*/ 10308 w 6499225"/>
              <a:gd name="T1" fmla="*/ 1733664 h 3767138"/>
              <a:gd name="T2" fmla="*/ 3300395 w 6499225"/>
              <a:gd name="T3" fmla="*/ 230 h 3767138"/>
              <a:gd name="T4" fmla="*/ 6498942 w 6499225"/>
              <a:gd name="T5" fmla="*/ 1908493 h 3767138"/>
              <a:gd name="T6" fmla="*/ 5318869 w 6499225"/>
              <a:gd name="T7" fmla="*/ 1899441 h 3767138"/>
              <a:gd name="T8" fmla="*/ 3268587 w 6499225"/>
              <a:gd name="T9" fmla="*/ 1179860 h 3767138"/>
              <a:gd name="T10" fmla="*/ 1198738 w 6499225"/>
              <a:gd name="T11" fmla="*/ 1788662 h 3767138"/>
              <a:gd name="T12" fmla="*/ 10308 w 6499225"/>
              <a:gd name="T13" fmla="*/ 1733664 h 3767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99225" h="3767138">
                <a:moveTo>
                  <a:pt x="10308" y="1733664"/>
                </a:moveTo>
                <a:cubicBezTo>
                  <a:pt x="146715" y="743351"/>
                  <a:pt x="1586637" y="-15295"/>
                  <a:pt x="3300395" y="230"/>
                </a:cubicBezTo>
                <a:cubicBezTo>
                  <a:pt x="5091850" y="16459"/>
                  <a:pt x="6522650" y="870079"/>
                  <a:pt x="6498942" y="1908493"/>
                </a:cubicBezTo>
                <a:lnTo>
                  <a:pt x="5318869" y="1899441"/>
                </a:lnTo>
                <a:cubicBezTo>
                  <a:pt x="5344895" y="1507192"/>
                  <a:pt x="4422485" y="1183457"/>
                  <a:pt x="3268587" y="1179860"/>
                </a:cubicBezTo>
                <a:cubicBezTo>
                  <a:pt x="2226172" y="1176611"/>
                  <a:pt x="1339326" y="1437458"/>
                  <a:pt x="1198738" y="1788662"/>
                </a:cubicBezTo>
                <a:lnTo>
                  <a:pt x="10308" y="1733664"/>
                </a:lnTo>
                <a:close/>
              </a:path>
            </a:pathLst>
          </a:custGeom>
          <a:solidFill>
            <a:srgbClr val="2397E2"/>
          </a:solidFill>
          <a:ln w="20000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254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881733" y="2837327"/>
          <a:ext cx="7448032" cy="393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276475" y="1847850"/>
            <a:ext cx="434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Gothic" pitchFamily="34" charset="0"/>
              </a:rPr>
              <a:t>School or Dept-wide Analysis &amp; Goal-Setting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Step 1: Self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Educators self-assess their performance using: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400" dirty="0" smtClean="0">
                <a:ea typeface="+mn-ea"/>
                <a:cs typeface="+mn-cs"/>
              </a:rPr>
              <a:t>Student data (or other relevant departmental data)</a:t>
            </a:r>
          </a:p>
          <a:p>
            <a:pPr marL="868680" lvl="3" indent="0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None/>
              <a:defRPr/>
            </a:pPr>
            <a:r>
              <a:rPr lang="en-US" sz="2400" dirty="0">
                <a:ea typeface="+mn-ea"/>
                <a:cs typeface="+mn-cs"/>
              </a:rPr>
              <a:t>	 </a:t>
            </a:r>
            <a:r>
              <a:rPr lang="en-US" sz="2400" dirty="0" smtClean="0">
                <a:ea typeface="+mn-ea"/>
                <a:cs typeface="+mn-cs"/>
              </a:rPr>
              <a:t>    </a:t>
            </a:r>
            <a:r>
              <a:rPr lang="en-US" sz="2400" i="1" dirty="0" smtClean="0">
                <a:ea typeface="+mn-ea"/>
                <a:cs typeface="+mn-cs"/>
              </a:rPr>
              <a:t>and</a:t>
            </a:r>
            <a:endParaRPr lang="en-US" sz="2400" dirty="0" smtClean="0">
              <a:ea typeface="+mn-ea"/>
              <a:cs typeface="+mn-cs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400" dirty="0" smtClean="0">
                <a:ea typeface="+mn-ea"/>
                <a:cs typeface="+mn-cs"/>
              </a:rPr>
              <a:t>The Standards and Indicators of Effective Teaching Practice and/or Administrative Leadership</a:t>
            </a:r>
          </a:p>
          <a:p>
            <a:pPr marL="59436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Educators propose goals related to their professional practice and student learning needs</a:t>
            </a:r>
            <a:endParaRPr lang="en-US" dirty="0"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23256" y="4984135"/>
          <a:ext cx="2828336" cy="125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2: Analysis, Goal Setting, and Plan Development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Educators set at least two goals: </a:t>
            </a:r>
          </a:p>
          <a:p>
            <a:pPr lvl="2" eaLnBrk="1" hangingPunct="1"/>
            <a:r>
              <a:rPr lang="en-US" sz="2400" smtClean="0"/>
              <a:t>Student learning goal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1800" smtClean="0"/>
              <a:t> (Aligned to their team</a:t>
            </a:r>
            <a:r>
              <a:rPr lang="en-US" altLang="en-US" sz="1800" smtClean="0"/>
              <a:t>’</a:t>
            </a:r>
            <a:r>
              <a:rPr lang="en-US" sz="1800" smtClean="0"/>
              <a:t>s/school</a:t>
            </a:r>
            <a:r>
              <a:rPr lang="en-US" altLang="en-US" sz="1800" smtClean="0"/>
              <a:t>’</a:t>
            </a:r>
            <a:r>
              <a:rPr lang="en-US" sz="1800" smtClean="0"/>
              <a:t>s/department</a:t>
            </a:r>
            <a:r>
              <a:rPr lang="en-US" altLang="en-US" sz="1800" smtClean="0"/>
              <a:t>’</a:t>
            </a:r>
            <a:r>
              <a:rPr lang="en-US" sz="1800" smtClean="0"/>
              <a:t>s student learning goals)</a:t>
            </a:r>
            <a:endParaRPr lang="en-US" sz="2400" smtClean="0"/>
          </a:p>
          <a:p>
            <a:pPr lvl="2" eaLnBrk="1" hangingPunct="1"/>
            <a:r>
              <a:rPr lang="en-US" sz="2400" smtClean="0"/>
              <a:t>Professional practice goal 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1800" smtClean="0"/>
              <a:t>(Aligned to the Standards and Indicators of Effective Teaching and/or Administrative Leadership Practice)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sz="2400" smtClean="0"/>
          </a:p>
          <a:p>
            <a:pPr eaLnBrk="1" hangingPunct="1"/>
            <a:r>
              <a:rPr lang="en-US" smtClean="0"/>
              <a:t>Educators are required to consider team goals</a:t>
            </a:r>
          </a:p>
          <a:p>
            <a:pPr eaLnBrk="1" hangingPunct="1"/>
            <a:r>
              <a:rPr lang="en-US" smtClean="0"/>
              <a:t>Evaluators have final authority over goals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23256" y="4984135"/>
          <a:ext cx="2828336" cy="125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Attributes of a Strong Goal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88312"/>
            <a:ext cx="3764062" cy="4572000"/>
          </a:xfrm>
        </p:spPr>
        <p:txBody>
          <a:bodyPr lIns="91429" tIns="45714" rIns="91429" bIns="45714"/>
          <a:lstStyle/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>
              <a:buFont typeface="Wingdings" charset="2"/>
              <a:buNone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Measurable 	     </a:t>
            </a:r>
          </a:p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Attainable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Results-Focused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Time-bound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charset="2"/>
              <a:buNone/>
              <a:defRPr/>
            </a:pPr>
            <a:endParaRPr lang="en-US" sz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247" y="1365250"/>
            <a:ext cx="4162425" cy="4367213"/>
          </a:xfrm>
          <a:prstGeom prst="rect">
            <a:avLst/>
          </a:prstGeom>
          <a:noFill/>
        </p:spPr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Make sure the goal </a:t>
            </a:r>
          </a:p>
          <a:p>
            <a:pPr>
              <a:spcAft>
                <a:spcPts val="60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is written clearly enough so that both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you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and your evaluator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can determine your degree of success in meeting the goal!  </a:t>
            </a:r>
          </a:p>
          <a:p>
            <a:pPr algn="ctr">
              <a:spcAft>
                <a:spcPts val="600"/>
              </a:spcAft>
              <a:defRPr/>
            </a:pPr>
            <a:endParaRPr lang="en-US" dirty="0" err="1">
              <a:solidFill>
                <a:srgbClr val="334B9C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311725"/>
            <a:ext cx="8534400" cy="758825"/>
          </a:xfrm>
        </p:spPr>
        <p:txBody>
          <a:bodyPr/>
          <a:lstStyle/>
          <a:p>
            <a:r>
              <a:rPr lang="en-US" sz="3000" dirty="0" smtClean="0"/>
              <a:t>Pause for questions </a:t>
            </a:r>
            <a:br>
              <a:rPr lang="en-US" sz="3000" dirty="0" smtClean="0"/>
            </a:br>
            <a:r>
              <a:rPr lang="en-US" sz="3000" dirty="0" smtClean="0"/>
              <a:t>Examining rubrics &amp; self-assessing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questions do you have up to this point?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Look over the rubrics that different central administrators will be assigned:</a:t>
            </a:r>
          </a:p>
          <a:p>
            <a:pPr lvl="1"/>
            <a:r>
              <a:rPr lang="en-US" dirty="0" smtClean="0"/>
              <a:t>How are existing practices in your department reflected in the rubric(s)</a:t>
            </a:r>
          </a:p>
          <a:p>
            <a:pPr lvl="1"/>
            <a:r>
              <a:rPr lang="en-US" dirty="0" smtClean="0"/>
              <a:t>What priorities has your department discussed?</a:t>
            </a:r>
          </a:p>
          <a:p>
            <a:pPr lvl="1"/>
            <a:r>
              <a:rPr lang="en-US" dirty="0" smtClean="0"/>
              <a:t>What seems to make the most sense to focus on for your self-assessment/goal-setting?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Draft your self-assessment and/or a professional practice goal.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“Step 3”: Implementation of the Plan - Educator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Educator completes the planned action steps.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Educator collects evidence relative to standards and goals.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Evaluator provides feedback on practice to educators. </a:t>
            </a:r>
            <a:endParaRPr lang="en-US" dirty="0"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23256" y="4984135"/>
          <a:ext cx="2828336" cy="125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Step 4: Formative Assessment/Evaluation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Educator submits collected data to </a:t>
            </a:r>
            <a:r>
              <a:rPr lang="en-US" dirty="0" smtClean="0">
                <a:ea typeface="+mn-ea"/>
                <a:cs typeface="+mn-cs"/>
              </a:rPr>
              <a:t>evaluator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Evaluator summarizes data collected, coming to a formative rating on each of the four standards of professional practice and/or assessment of progress toward </a:t>
            </a:r>
            <a:r>
              <a:rPr lang="en-US" dirty="0" smtClean="0">
                <a:ea typeface="+mn-ea"/>
                <a:cs typeface="+mn-cs"/>
              </a:rPr>
              <a:t>goals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Evaluator provides feedback to the 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educator </a:t>
            </a:r>
            <a:r>
              <a:rPr lang="en-US" dirty="0">
                <a:ea typeface="+mn-ea"/>
                <a:cs typeface="+mn-cs"/>
              </a:rPr>
              <a:t>to help him or her improve 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professional </a:t>
            </a:r>
            <a:r>
              <a:rPr lang="en-US" dirty="0">
                <a:ea typeface="+mn-ea"/>
                <a:cs typeface="+mn-cs"/>
              </a:rPr>
              <a:t>practice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23256" y="4984135"/>
          <a:ext cx="2828336" cy="125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Step 5: Summative Evaluation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Educator submits collected data to evaluator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dirty="0" smtClean="0"/>
              <a:t>Evaluator determines an overall summative rating of performance based on:</a:t>
            </a:r>
          </a:p>
          <a:p>
            <a:pPr lvl="2" eaLnBrk="1" hangingPunct="1"/>
            <a:r>
              <a:rPr lang="en-US" sz="2400" dirty="0" smtClean="0"/>
              <a:t>The educator</a:t>
            </a:r>
            <a:r>
              <a:rPr lang="en-US" altLang="en-US" sz="2400" dirty="0" smtClean="0"/>
              <a:t>’</a:t>
            </a:r>
            <a:r>
              <a:rPr lang="en-US" sz="2400" dirty="0" smtClean="0"/>
              <a:t>s performance against the four performance Standards (educators receive a rating for each Standard), and</a:t>
            </a:r>
          </a:p>
          <a:p>
            <a:pPr lvl="2" eaLnBrk="1" hangingPunct="1"/>
            <a:r>
              <a:rPr lang="en-US" sz="2400" dirty="0" smtClean="0"/>
              <a:t>Evidence of the attainment of goals</a:t>
            </a:r>
          </a:p>
          <a:p>
            <a:pPr lvl="2" eaLnBrk="1" hangingPunct="1"/>
            <a:endParaRPr lang="en-US" sz="1000" dirty="0" smtClean="0"/>
          </a:p>
          <a:p>
            <a:pPr eaLnBrk="1" hangingPunct="1"/>
            <a:r>
              <a:rPr lang="en-US" sz="2400" dirty="0" smtClean="0"/>
              <a:t>Educator uses summative evaluation to </a:t>
            </a:r>
            <a:br>
              <a:rPr lang="en-US" sz="2400" dirty="0" smtClean="0"/>
            </a:br>
            <a:r>
              <a:rPr lang="en-US" sz="2400" dirty="0" smtClean="0"/>
              <a:t>inform self-assessment</a:t>
            </a:r>
          </a:p>
          <a:p>
            <a:pPr lvl="2" eaLnBrk="1" hangingPunct="1">
              <a:buNone/>
            </a:pPr>
            <a:endParaRPr lang="en-US" sz="2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123256" y="4984135"/>
          <a:ext cx="2828336" cy="125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Today</a:t>
            </a:r>
            <a:r>
              <a:rPr lang="en-US" altLang="en-US" smtClean="0">
                <a:solidFill>
                  <a:srgbClr val="1D84C7"/>
                </a:solidFill>
              </a:rPr>
              <a:t>’</a:t>
            </a:r>
            <a:r>
              <a:rPr lang="en-US" smtClean="0">
                <a:solidFill>
                  <a:srgbClr val="1D84C7"/>
                </a:solidFill>
              </a:rPr>
              <a:t>s 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Overview of the five-step cycle and contract language</a:t>
            </a:r>
          </a:p>
          <a:p>
            <a:pPr eaLnBrk="1" hangingPunct="1"/>
            <a:r>
              <a:rPr lang="en-US" smtClean="0"/>
              <a:t>How the online Employee Development &amp; Feedback System (EDFS) helps the evaluator manage the evaluation cycle</a:t>
            </a:r>
          </a:p>
          <a:p>
            <a:pPr eaLnBrk="1" hangingPunct="1"/>
            <a:r>
              <a:rPr lang="en-US" smtClean="0"/>
              <a:t>Understanding the rubric and priority elements</a:t>
            </a:r>
          </a:p>
          <a:p>
            <a:pPr eaLnBrk="1" hangingPunct="1"/>
            <a:r>
              <a:rPr lang="en-US" smtClean="0"/>
              <a:t>Resources</a:t>
            </a:r>
          </a:p>
          <a:p>
            <a:pPr eaLnBrk="1" hangingPunct="1"/>
            <a:r>
              <a:rPr lang="en-US" smtClean="0"/>
              <a:t>Self-assessment and goals proposal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5619750"/>
            <a:ext cx="12874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1D84C7"/>
                </a:solidFill>
              </a:rPr>
              <a:t>Formative &amp; Summative evaluations based on: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10699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mtClean="0"/>
              <a:t> Progress on	     Ratings on		OVERALL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mtClean="0"/>
              <a:t>   (2) Goals	              (4) Standards		  RATING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3923" y="1589439"/>
          <a:ext cx="8831344" cy="501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Employee Development &amp; Feedback System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l="5072" t="15459" r="5797" b="3381"/>
          <a:stretch>
            <a:fillRect/>
          </a:stretch>
        </p:blipFill>
        <p:spPr bwMode="auto">
          <a:xfrm>
            <a:off x="185738" y="1682750"/>
            <a:ext cx="8777287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EDFS: Manager View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716088"/>
            <a:ext cx="8596312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txBody>
          <a:bodyPr>
            <a:noAutofit/>
          </a:bodyPr>
          <a:lstStyle/>
          <a:p>
            <a:r>
              <a:rPr lang="en-US" dirty="0" smtClean="0"/>
              <a:t> Determining the duration of a plan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0057" t="32061" r="28721" b="22137"/>
          <a:stretch>
            <a:fillRect/>
          </a:stretch>
        </p:blipFill>
        <p:spPr bwMode="auto">
          <a:xfrm>
            <a:off x="590550" y="1352550"/>
            <a:ext cx="805815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11484"/>
            <a:ext cx="8534400" cy="758825"/>
          </a:xfrm>
        </p:spPr>
        <p:txBody>
          <a:bodyPr lIns="182880"/>
          <a:lstStyle/>
          <a:p>
            <a:r>
              <a:rPr lang="en-US" dirty="0" smtClean="0"/>
              <a:t>Educator plan </a:t>
            </a:r>
            <a:r>
              <a:rPr lang="en-US" dirty="0"/>
              <a:t>is determined by the performance rating and career stage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399" y="1299504"/>
            <a:ext cx="2273807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Ratings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10588" y="1299504"/>
            <a:ext cx="4700011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Educator Plans</a:t>
            </a:r>
          </a:p>
        </p:txBody>
      </p:sp>
      <p:cxnSp>
        <p:nvCxnSpPr>
          <p:cNvPr id="6" name="Elbow Connector 5"/>
          <p:cNvCxnSpPr>
            <a:stCxn id="13" idx="3"/>
            <a:endCxn id="24" idx="1"/>
          </p:cNvCxnSpPr>
          <p:nvPr/>
        </p:nvCxnSpPr>
        <p:spPr>
          <a:xfrm>
            <a:off x="2819400" y="2511735"/>
            <a:ext cx="1091188" cy="597855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5" idx="3"/>
            <a:endCxn id="24" idx="1"/>
          </p:cNvCxnSpPr>
          <p:nvPr/>
        </p:nvCxnSpPr>
        <p:spPr>
          <a:xfrm flipV="1">
            <a:off x="2819400" y="3109590"/>
            <a:ext cx="1091188" cy="597855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8" idx="3"/>
          </p:cNvCxnSpPr>
          <p:nvPr/>
        </p:nvCxnSpPr>
        <p:spPr>
          <a:xfrm flipV="1">
            <a:off x="2819400" y="4903154"/>
            <a:ext cx="1066800" cy="1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10589" y="1638300"/>
            <a:ext cx="22494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PTS educators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24601" y="16383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Non-PTS educators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545594" y="1943100"/>
            <a:ext cx="2273806" cy="1137269"/>
            <a:chOff x="316992" y="2364"/>
            <a:chExt cx="2273806" cy="1137269"/>
          </a:xfrm>
        </p:grpSpPr>
        <p:sp>
          <p:nvSpPr>
            <p:cNvPr id="12" name="Rectangle 11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Exemplary</a:t>
              </a:r>
              <a:endParaRPr lang="en-US" sz="1800" b="1" kern="1200" dirty="0"/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45594" y="3138810"/>
            <a:ext cx="2273806" cy="1137269"/>
            <a:chOff x="316992" y="1196497"/>
            <a:chExt cx="2273806" cy="1137269"/>
          </a:xfrm>
        </p:grpSpPr>
        <p:sp>
          <p:nvSpPr>
            <p:cNvPr id="15" name="Rectangle 14"/>
            <p:cNvSpPr/>
            <p:nvPr/>
          </p:nvSpPr>
          <p:spPr>
            <a:xfrm>
              <a:off x="316992" y="1196497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3195"/>
                <a:satOff val="-5711"/>
                <a:lumOff val="10936"/>
                <a:alphaOff val="0"/>
              </a:schemeClr>
            </a:fillRef>
            <a:effectRef idx="0">
              <a:schemeClr val="accent1">
                <a:shade val="80000"/>
                <a:hueOff val="73195"/>
                <a:satOff val="-5711"/>
                <a:lumOff val="109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16992" y="1196497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Proficient</a:t>
              </a:r>
              <a:endParaRPr lang="en-US" sz="1800" b="1" kern="1200" dirty="0"/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545594" y="4334520"/>
            <a:ext cx="2273806" cy="1137269"/>
            <a:chOff x="316992" y="2390630"/>
            <a:chExt cx="2273806" cy="1137269"/>
          </a:xfrm>
        </p:grpSpPr>
        <p:sp>
          <p:nvSpPr>
            <p:cNvPr id="18" name="Rectangle 17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fillRef>
            <a:effectRef idx="0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Needs Improvement</a:t>
              </a:r>
              <a:endParaRPr lang="en-US" sz="1800" b="1" kern="1200" dirty="0"/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533400" y="5530231"/>
            <a:ext cx="2273806" cy="1137269"/>
            <a:chOff x="316992" y="3584763"/>
            <a:chExt cx="2273806" cy="1137269"/>
          </a:xfrm>
        </p:grpSpPr>
        <p:sp>
          <p:nvSpPr>
            <p:cNvPr id="21" name="Rectangle 20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fillRef>
            <a:effectRef idx="0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Unsatisfactory</a:t>
              </a:r>
              <a:endParaRPr lang="en-US" sz="1800" b="1" kern="1200" dirty="0"/>
            </a:p>
          </p:txBody>
        </p:sp>
      </p:grpSp>
      <p:grpSp>
        <p:nvGrpSpPr>
          <p:cNvPr id="20" name="Group 22"/>
          <p:cNvGrpSpPr/>
          <p:nvPr/>
        </p:nvGrpSpPr>
        <p:grpSpPr>
          <a:xfrm>
            <a:off x="3910588" y="1943100"/>
            <a:ext cx="2273806" cy="2332979"/>
            <a:chOff x="316992" y="2364"/>
            <a:chExt cx="2273806" cy="1137269"/>
          </a:xfrm>
          <a:solidFill>
            <a:schemeClr val="accent4">
              <a:lumMod val="7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	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Self-Directed Growth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1"/>
                  </a:solidFill>
                </a:rPr>
                <a:t>(2-year or</a:t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1-year)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3898394" y="4334520"/>
            <a:ext cx="2273806" cy="1137269"/>
            <a:chOff x="316992" y="2390630"/>
            <a:chExt cx="2273806" cy="1137269"/>
          </a:xfrm>
        </p:grpSpPr>
        <p:sp>
          <p:nvSpPr>
            <p:cNvPr id="27" name="Rectangle 26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fillRef>
            <a:effectRef idx="0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Directed-Growth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(60 days-1year)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8"/>
          <p:cNvGrpSpPr/>
          <p:nvPr/>
        </p:nvGrpSpPr>
        <p:grpSpPr>
          <a:xfrm>
            <a:off x="3886200" y="5530231"/>
            <a:ext cx="2273806" cy="1137269"/>
            <a:chOff x="316992" y="3584763"/>
            <a:chExt cx="2273806" cy="1137269"/>
          </a:xfrm>
        </p:grpSpPr>
        <p:sp>
          <p:nvSpPr>
            <p:cNvPr id="30" name="Rectangle 29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fillRef>
            <a:effectRef idx="0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Improvement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(30 days -1 year)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1"/>
          <p:cNvGrpSpPr/>
          <p:nvPr/>
        </p:nvGrpSpPr>
        <p:grpSpPr>
          <a:xfrm>
            <a:off x="6324600" y="1943100"/>
            <a:ext cx="2273806" cy="4724400"/>
            <a:chOff x="316992" y="2364"/>
            <a:chExt cx="2273806" cy="1137269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Developing Educator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(1 year)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Elbow Connector 34"/>
          <p:cNvCxnSpPr/>
          <p:nvPr/>
        </p:nvCxnSpPr>
        <p:spPr>
          <a:xfrm flipV="1">
            <a:off x="2819400" y="6134099"/>
            <a:ext cx="1066800" cy="1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EDFS: 5-Step View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731963"/>
            <a:ext cx="8851900" cy="44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try out EDFS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have a computer, try to log on to the system:</a:t>
            </a:r>
          </a:p>
          <a:p>
            <a:pPr lvl="1">
              <a:buNone/>
            </a:pPr>
            <a:r>
              <a:rPr lang="en-US" u="sng" dirty="0" smtClean="0">
                <a:hlinkClick r:id="rId2"/>
              </a:rPr>
              <a:t>http://eval.mybps.org/evals/</a:t>
            </a:r>
            <a:endParaRPr lang="en-US" u="sng" dirty="0" smtClean="0"/>
          </a:p>
          <a:p>
            <a:pPr lvl="1">
              <a:buNone/>
            </a:pPr>
            <a:endParaRPr lang="en-US" sz="1000" u="sng" dirty="0" smtClean="0"/>
          </a:p>
          <a:p>
            <a:r>
              <a:rPr lang="en-US" dirty="0" smtClean="0"/>
              <a:t>If you are an evaluator</a:t>
            </a:r>
          </a:p>
          <a:p>
            <a:pPr lvl="1"/>
            <a:r>
              <a:rPr lang="en-US" dirty="0" smtClean="0"/>
              <a:t>See who is assigned to you</a:t>
            </a:r>
          </a:p>
          <a:p>
            <a:pPr lvl="1"/>
            <a:r>
              <a:rPr lang="en-US" dirty="0" smtClean="0"/>
              <a:t>Try to activate someone (or several people)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If you are not an evaluator</a:t>
            </a:r>
          </a:p>
          <a:p>
            <a:pPr lvl="1"/>
            <a:r>
              <a:rPr lang="en-US" dirty="0" smtClean="0"/>
              <a:t>Explore the different modules. Try to input one of your self-assessments.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Practice using the training site.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BTU Contract Highlights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78000"/>
            <a:ext cx="8504238" cy="4572000"/>
          </a:xfrm>
        </p:spPr>
        <p:txBody>
          <a:bodyPr/>
          <a:lstStyle/>
          <a:p>
            <a:pPr lvl="1" eaLnBrk="1" hangingPunct="1">
              <a:buFont typeface="Wingdings 2" pitchFamily="18" charset="2"/>
              <a:buChar char=""/>
            </a:pPr>
            <a:r>
              <a:rPr lang="en-US" sz="2400" smtClean="0"/>
              <a:t>Timelines &amp; Observation Requirements</a:t>
            </a:r>
          </a:p>
          <a:p>
            <a:pPr lvl="2" eaLnBrk="1" hangingPunct="1">
              <a:buFont typeface="Wingdings 2" pitchFamily="18" charset="2"/>
              <a:buChar char=""/>
            </a:pPr>
            <a:r>
              <a:rPr lang="en-US" smtClean="0"/>
              <a:t>Dates for educators rated proficient or exemplary</a:t>
            </a:r>
          </a:p>
          <a:p>
            <a:pPr lvl="2" eaLnBrk="1" hangingPunct="1">
              <a:buFont typeface="Wingdings 2" pitchFamily="18" charset="2"/>
              <a:buChar char=""/>
            </a:pPr>
            <a:r>
              <a:rPr lang="en-US" smtClean="0"/>
              <a:t>Set minimums for # of observations </a:t>
            </a:r>
          </a:p>
          <a:p>
            <a:pPr lvl="2" eaLnBrk="1" hangingPunct="1">
              <a:buFont typeface="Wingdings 2" pitchFamily="18" charset="2"/>
              <a:buChar char=""/>
            </a:pPr>
            <a:r>
              <a:rPr lang="en-US" smtClean="0"/>
              <a:t>Dates and minimums for educators on development plans</a:t>
            </a:r>
          </a:p>
          <a:p>
            <a:pPr lvl="2" eaLnBrk="1" hangingPunct="1">
              <a:buFont typeface="Wingdings 2" pitchFamily="18" charset="2"/>
              <a:buChar char=""/>
            </a:pPr>
            <a:r>
              <a:rPr lang="en-US" smtClean="0"/>
              <a:t>Includes some announced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1625" y="17463"/>
            <a:ext cx="8534400" cy="7588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1D84C7"/>
                </a:solidFill>
              </a:rPr>
              <a:t>Timelines and Requirements (per BTU contract)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863920"/>
          <a:ext cx="9144000" cy="570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Reflection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065338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mtClean="0"/>
              <a:t>With an elbow partner, discuss: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mtClean="0"/>
              <a:t>What do these shifts mean for you and your role and department?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The new evaluation system: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Empowers every educator to take ownership of their evaluation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Promotes growth and development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Places student learning at the center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Recognizes excellence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Sets a high bar for tenure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Shortens timelines for improvement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Aligns evaluations of every educator in the system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  <a:sym typeface="Wingdings"/>
              </a:rPr>
              <a:t> Can be a focal point from which to leverage other academic, departmental, or district priorities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Resources, Support, Questions, and Feedback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For more information, visit:</a:t>
            </a:r>
          </a:p>
          <a:p>
            <a:pPr lvl="2" eaLnBrk="1" hangingPunct="1"/>
            <a:r>
              <a:rPr lang="en-US" sz="2400" smtClean="0"/>
              <a:t>EDFS: </a:t>
            </a:r>
            <a:r>
              <a:rPr lang="en-US" sz="2400" smtClean="0">
                <a:hlinkClick r:id="rId2"/>
              </a:rPr>
              <a:t>http://eval.mybps.org/</a:t>
            </a:r>
            <a:r>
              <a:rPr lang="en-US" sz="2400" smtClean="0"/>
              <a:t> </a:t>
            </a:r>
          </a:p>
          <a:p>
            <a:pPr lvl="2" eaLnBrk="1" hangingPunct="1"/>
            <a:r>
              <a:rPr lang="en-US" sz="2400" smtClean="0">
                <a:hlinkClick r:id="rId3"/>
              </a:rPr>
              <a:t>http://educatoreffectiveness.weebly.com</a:t>
            </a:r>
            <a:endParaRPr lang="en-US" sz="2400" smtClean="0"/>
          </a:p>
          <a:p>
            <a:pPr lvl="2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Email questions, comments, and feedback to:</a:t>
            </a:r>
          </a:p>
          <a:p>
            <a:pPr lvl="2" eaLnBrk="1" hangingPunct="1"/>
            <a:r>
              <a:rPr lang="en-US" sz="2400" smtClean="0">
                <a:hlinkClick r:id="rId4"/>
              </a:rPr>
              <a:t>Bpsevaluation@boston.k12.ma.us</a:t>
            </a:r>
            <a:r>
              <a:rPr lang="en-US" sz="2400" smtClean="0"/>
              <a:t>  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MA Department of Elementary and Secondary Evaluation (DESE) Evaluation Site:</a:t>
            </a:r>
          </a:p>
          <a:p>
            <a:pPr lvl="2" eaLnBrk="1" hangingPunct="1"/>
            <a:r>
              <a:rPr lang="en-US" sz="2400" smtClean="0">
                <a:hlinkClick r:id="rId5"/>
              </a:rPr>
              <a:t>http://www.doe.mass.edu/edeval/</a:t>
            </a:r>
            <a:endParaRPr lang="en-US" sz="2400" smtClean="0"/>
          </a:p>
          <a:p>
            <a:pPr lvl="2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  <a:hlinkClick r:id="rId2"/>
              </a:rPr>
              <a:t>http://educatoreffectiveness.weebly.com</a:t>
            </a:r>
            <a:r>
              <a:rPr lang="en-US" smtClean="0">
                <a:solidFill>
                  <a:srgbClr val="1D84C7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720850"/>
            <a:ext cx="8753475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Office of Educator Effectiveness &amp; HR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643063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ea typeface="+mn-ea"/>
                <a:cs typeface="+mn-cs"/>
              </a:rPr>
              <a:t>Ross Wilson</a:t>
            </a:r>
            <a:r>
              <a:rPr lang="en-US" sz="2800" dirty="0">
                <a:ea typeface="+mn-ea"/>
                <a:cs typeface="+mn-cs"/>
              </a:rPr>
              <a:t>, </a:t>
            </a:r>
            <a:r>
              <a:rPr lang="en-US" sz="2200" dirty="0" smtClean="0">
                <a:ea typeface="+mn-ea"/>
                <a:cs typeface="+mn-cs"/>
              </a:rPr>
              <a:t>Asst. </a:t>
            </a:r>
            <a:r>
              <a:rPr lang="en-US" sz="2200" dirty="0">
                <a:ea typeface="+mn-ea"/>
                <a:cs typeface="+mn-cs"/>
              </a:rPr>
              <a:t>Superintendent for Educator Effectiveness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/>
              <a:t>OEE Team: </a:t>
            </a:r>
            <a:endParaRPr lang="en-US" sz="2100" b="1" dirty="0"/>
          </a:p>
          <a:p>
            <a:pPr marL="823595" lvl="2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/>
              <a:t>Jared Joiner</a:t>
            </a:r>
            <a:r>
              <a:rPr lang="en-US" sz="1900" dirty="0"/>
              <a:t>, Implementation Specialist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/>
              <a:t>Emily </a:t>
            </a:r>
            <a:r>
              <a:rPr lang="en-US" sz="2100" b="1" dirty="0" err="1"/>
              <a:t>Kalejs</a:t>
            </a:r>
            <a:r>
              <a:rPr lang="en-US" sz="2100" b="1" dirty="0"/>
              <a:t> Qazilbash</a:t>
            </a:r>
            <a:r>
              <a:rPr lang="en-US" sz="1900" dirty="0"/>
              <a:t>, Implementation Specialist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/>
              <a:t>Angela Rubenstein</a:t>
            </a:r>
            <a:r>
              <a:rPr lang="en-US" sz="1900" dirty="0"/>
              <a:t>, Implementation Specialist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/>
              <a:t>Kris Taylor</a:t>
            </a:r>
            <a:r>
              <a:rPr lang="en-US" sz="1900" dirty="0"/>
              <a:t>, Implementation Specialist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Jenna Costin</a:t>
            </a:r>
            <a:r>
              <a:rPr lang="en-US" dirty="0"/>
              <a:t>, </a:t>
            </a:r>
            <a:r>
              <a:rPr lang="en-US" sz="2100" dirty="0"/>
              <a:t>EDFS On-line System Coordinator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ea typeface="+mn-ea"/>
                <a:cs typeface="+mn-cs"/>
              </a:rPr>
              <a:t>Ann Chan</a:t>
            </a:r>
            <a:r>
              <a:rPr lang="en-US" sz="2800" dirty="0" smtClean="0">
                <a:ea typeface="+mn-ea"/>
                <a:cs typeface="+mn-cs"/>
              </a:rPr>
              <a:t>, </a:t>
            </a:r>
            <a:r>
              <a:rPr lang="en-US" sz="2200" dirty="0" smtClean="0">
                <a:ea typeface="+mn-ea"/>
                <a:cs typeface="+mn-cs"/>
              </a:rPr>
              <a:t>Asst. Superintendent for Human Resources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ea typeface="+mn-ea"/>
                <a:cs typeface="+mn-cs"/>
              </a:rPr>
              <a:t>HR/Operations Team: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/>
              <a:t>Cheryl Kirkpatrick, </a:t>
            </a:r>
            <a:r>
              <a:rPr lang="en-US" sz="1900" dirty="0"/>
              <a:t>Senior Advisor for Personnel Development &amp; Strategy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/>
              <a:t>Jill Conrad</a:t>
            </a:r>
            <a:r>
              <a:rPr lang="en-US" sz="1900" dirty="0" smtClean="0"/>
              <a:t>, Sr. Advisor for Human Capital Strategy</a:t>
            </a:r>
            <a:endParaRPr lang="en-US" sz="1900" dirty="0"/>
          </a:p>
          <a:p>
            <a:pPr marL="548958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700" b="1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D84C7"/>
                </a:solidFill>
              </a:rPr>
              <a:t>Leveraging Performance Evaluations</a:t>
            </a:r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211138" y="1501775"/>
            <a:ext cx="4978400" cy="5434013"/>
            <a:chOff x="211903" y="1271587"/>
            <a:chExt cx="4977349" cy="5434013"/>
          </a:xfrm>
        </p:grpSpPr>
        <p:sp>
          <p:nvSpPr>
            <p:cNvPr id="5" name="Freeform 4"/>
            <p:cNvSpPr/>
            <p:nvPr/>
          </p:nvSpPr>
          <p:spPr>
            <a:xfrm>
              <a:off x="351574" y="1271587"/>
              <a:ext cx="1956974" cy="108743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 extrusionOk="0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26768" tIns="221277" rIns="465878" bIns="271642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rgbClr val="FFFFFF"/>
                  </a:solidFill>
                  <a:latin typeface="Lucida Grande" charset="0"/>
                  <a:ea typeface="MS PGothic" pitchFamily="34" charset="-128"/>
                </a:rPr>
                <a:t>How can BPS use this…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178314" y="1328737"/>
              <a:ext cx="1955387" cy="108743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 extrusionOk="0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26768" tIns="221277" rIns="465878" bIns="271642" spcCol="127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to be successful in: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335530" y="5891212"/>
              <a:ext cx="815803" cy="814388"/>
            </a:xfrm>
            <a:prstGeom prst="triangle">
              <a:avLst/>
            </a:prstGeom>
            <a:solidFill>
              <a:schemeClr val="accent2">
                <a:lumMod val="75000"/>
                <a:alpha val="90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 rot="21360000">
              <a:off x="297610" y="5541962"/>
              <a:ext cx="4891642" cy="341313"/>
            </a:xfrm>
            <a:prstGeom prst="rect">
              <a:avLst/>
            </a:prstGeom>
            <a:solidFill>
              <a:srgbClr val="BFBDBE">
                <a:alpha val="90000"/>
              </a:srgb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21360000">
              <a:off x="3240214" y="4645025"/>
              <a:ext cx="1941102" cy="669925"/>
            </a:xfrm>
            <a:custGeom>
              <a:avLst/>
              <a:gdLst>
                <a:gd name="connsiteX0" fmla="*/ 0 w 1941376"/>
                <a:gd name="connsiteY0" fmla="*/ 111743 h 670443"/>
                <a:gd name="connsiteX1" fmla="*/ 111743 w 1941376"/>
                <a:gd name="connsiteY1" fmla="*/ 0 h 670443"/>
                <a:gd name="connsiteX2" fmla="*/ 1829633 w 1941376"/>
                <a:gd name="connsiteY2" fmla="*/ 0 h 670443"/>
                <a:gd name="connsiteX3" fmla="*/ 1941376 w 1941376"/>
                <a:gd name="connsiteY3" fmla="*/ 111743 h 670443"/>
                <a:gd name="connsiteX4" fmla="*/ 1941376 w 1941376"/>
                <a:gd name="connsiteY4" fmla="*/ 558700 h 670443"/>
                <a:gd name="connsiteX5" fmla="*/ 1829633 w 1941376"/>
                <a:gd name="connsiteY5" fmla="*/ 670443 h 670443"/>
                <a:gd name="connsiteX6" fmla="*/ 111743 w 1941376"/>
                <a:gd name="connsiteY6" fmla="*/ 670443 h 670443"/>
                <a:gd name="connsiteX7" fmla="*/ 0 w 1941376"/>
                <a:gd name="connsiteY7" fmla="*/ 558700 h 670443"/>
                <a:gd name="connsiteX8" fmla="*/ 0 w 1941376"/>
                <a:gd name="connsiteY8" fmla="*/ 111743 h 67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376" h="670443">
                  <a:moveTo>
                    <a:pt x="0" y="111743"/>
                  </a:moveTo>
                  <a:cubicBezTo>
                    <a:pt x="0" y="50029"/>
                    <a:pt x="50029" y="0"/>
                    <a:pt x="111743" y="0"/>
                  </a:cubicBezTo>
                  <a:lnTo>
                    <a:pt x="1829633" y="0"/>
                  </a:lnTo>
                  <a:cubicBezTo>
                    <a:pt x="1891347" y="0"/>
                    <a:pt x="1941376" y="50029"/>
                    <a:pt x="1941376" y="111743"/>
                  </a:cubicBezTo>
                  <a:lnTo>
                    <a:pt x="1941376" y="558700"/>
                  </a:lnTo>
                  <a:cubicBezTo>
                    <a:pt x="1941376" y="620414"/>
                    <a:pt x="1891347" y="670443"/>
                    <a:pt x="1829633" y="670443"/>
                  </a:cubicBezTo>
                  <a:lnTo>
                    <a:pt x="111743" y="670443"/>
                  </a:lnTo>
                  <a:cubicBezTo>
                    <a:pt x="50029" y="670443"/>
                    <a:pt x="0" y="620414"/>
                    <a:pt x="0" y="558700"/>
                  </a:cubicBezTo>
                  <a:lnTo>
                    <a:pt x="0" y="111743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257" tIns="82257" rIns="82258" bIns="82258" spcCol="1270" anchor="ctr"/>
            <a:lstStyle/>
            <a:p>
              <a:pPr algn="ctr" defTabSz="5778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Increasing Academic Rigor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360000">
              <a:off x="3167204" y="3927475"/>
              <a:ext cx="1941102" cy="669925"/>
            </a:xfrm>
            <a:custGeom>
              <a:avLst/>
              <a:gdLst>
                <a:gd name="connsiteX0" fmla="*/ 0 w 1941376"/>
                <a:gd name="connsiteY0" fmla="*/ 111743 h 670443"/>
                <a:gd name="connsiteX1" fmla="*/ 111743 w 1941376"/>
                <a:gd name="connsiteY1" fmla="*/ 0 h 670443"/>
                <a:gd name="connsiteX2" fmla="*/ 1829633 w 1941376"/>
                <a:gd name="connsiteY2" fmla="*/ 0 h 670443"/>
                <a:gd name="connsiteX3" fmla="*/ 1941376 w 1941376"/>
                <a:gd name="connsiteY3" fmla="*/ 111743 h 670443"/>
                <a:gd name="connsiteX4" fmla="*/ 1941376 w 1941376"/>
                <a:gd name="connsiteY4" fmla="*/ 558700 h 670443"/>
                <a:gd name="connsiteX5" fmla="*/ 1829633 w 1941376"/>
                <a:gd name="connsiteY5" fmla="*/ 670443 h 670443"/>
                <a:gd name="connsiteX6" fmla="*/ 111743 w 1941376"/>
                <a:gd name="connsiteY6" fmla="*/ 670443 h 670443"/>
                <a:gd name="connsiteX7" fmla="*/ 0 w 1941376"/>
                <a:gd name="connsiteY7" fmla="*/ 558700 h 670443"/>
                <a:gd name="connsiteX8" fmla="*/ 0 w 1941376"/>
                <a:gd name="connsiteY8" fmla="*/ 111743 h 67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376" h="670443">
                  <a:moveTo>
                    <a:pt x="0" y="111743"/>
                  </a:moveTo>
                  <a:cubicBezTo>
                    <a:pt x="0" y="50029"/>
                    <a:pt x="50029" y="0"/>
                    <a:pt x="111743" y="0"/>
                  </a:cubicBezTo>
                  <a:lnTo>
                    <a:pt x="1829633" y="0"/>
                  </a:lnTo>
                  <a:cubicBezTo>
                    <a:pt x="1891347" y="0"/>
                    <a:pt x="1941376" y="50029"/>
                    <a:pt x="1941376" y="111743"/>
                  </a:cubicBezTo>
                  <a:lnTo>
                    <a:pt x="1941376" y="558700"/>
                  </a:lnTo>
                  <a:cubicBezTo>
                    <a:pt x="1941376" y="620414"/>
                    <a:pt x="1891347" y="670443"/>
                    <a:pt x="1829633" y="670443"/>
                  </a:cubicBezTo>
                  <a:lnTo>
                    <a:pt x="111743" y="670443"/>
                  </a:lnTo>
                  <a:cubicBezTo>
                    <a:pt x="50029" y="670443"/>
                    <a:pt x="0" y="620414"/>
                    <a:pt x="0" y="558700"/>
                  </a:cubicBezTo>
                  <a:lnTo>
                    <a:pt x="0" y="111743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257" tIns="82257" rIns="82258" bIns="82258" spcCol="1270" anchor="ctr"/>
            <a:lstStyle/>
            <a:p>
              <a:pPr algn="ctr" defTabSz="5778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Using Data to Differentiate  Instruction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21360000">
              <a:off x="3094194" y="3209925"/>
              <a:ext cx="1941102" cy="669925"/>
            </a:xfrm>
            <a:custGeom>
              <a:avLst/>
              <a:gdLst>
                <a:gd name="connsiteX0" fmla="*/ 0 w 1941376"/>
                <a:gd name="connsiteY0" fmla="*/ 111743 h 670443"/>
                <a:gd name="connsiteX1" fmla="*/ 111743 w 1941376"/>
                <a:gd name="connsiteY1" fmla="*/ 0 h 670443"/>
                <a:gd name="connsiteX2" fmla="*/ 1829633 w 1941376"/>
                <a:gd name="connsiteY2" fmla="*/ 0 h 670443"/>
                <a:gd name="connsiteX3" fmla="*/ 1941376 w 1941376"/>
                <a:gd name="connsiteY3" fmla="*/ 111743 h 670443"/>
                <a:gd name="connsiteX4" fmla="*/ 1941376 w 1941376"/>
                <a:gd name="connsiteY4" fmla="*/ 558700 h 670443"/>
                <a:gd name="connsiteX5" fmla="*/ 1829633 w 1941376"/>
                <a:gd name="connsiteY5" fmla="*/ 670443 h 670443"/>
                <a:gd name="connsiteX6" fmla="*/ 111743 w 1941376"/>
                <a:gd name="connsiteY6" fmla="*/ 670443 h 670443"/>
                <a:gd name="connsiteX7" fmla="*/ 0 w 1941376"/>
                <a:gd name="connsiteY7" fmla="*/ 558700 h 670443"/>
                <a:gd name="connsiteX8" fmla="*/ 0 w 1941376"/>
                <a:gd name="connsiteY8" fmla="*/ 111743 h 67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376" h="670443">
                  <a:moveTo>
                    <a:pt x="0" y="111743"/>
                  </a:moveTo>
                  <a:cubicBezTo>
                    <a:pt x="0" y="50029"/>
                    <a:pt x="50029" y="0"/>
                    <a:pt x="111743" y="0"/>
                  </a:cubicBezTo>
                  <a:lnTo>
                    <a:pt x="1829633" y="0"/>
                  </a:lnTo>
                  <a:cubicBezTo>
                    <a:pt x="1891347" y="0"/>
                    <a:pt x="1941376" y="50029"/>
                    <a:pt x="1941376" y="111743"/>
                  </a:cubicBezTo>
                  <a:lnTo>
                    <a:pt x="1941376" y="558700"/>
                  </a:lnTo>
                  <a:cubicBezTo>
                    <a:pt x="1941376" y="620414"/>
                    <a:pt x="1891347" y="670443"/>
                    <a:pt x="1829633" y="670443"/>
                  </a:cubicBezTo>
                  <a:lnTo>
                    <a:pt x="111743" y="670443"/>
                  </a:lnTo>
                  <a:cubicBezTo>
                    <a:pt x="50029" y="670443"/>
                    <a:pt x="0" y="620414"/>
                    <a:pt x="0" y="558700"/>
                  </a:cubicBezTo>
                  <a:lnTo>
                    <a:pt x="0" y="111743"/>
                  </a:ln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257" tIns="82257" rIns="82258" bIns="82258" spcCol="1270" anchor="ctr"/>
            <a:lstStyle/>
            <a:p>
              <a:pPr algn="ctr" defTabSz="5778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Professional Growth and Evaluation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21360000">
              <a:off x="3046579" y="2492375"/>
              <a:ext cx="1941102" cy="671512"/>
            </a:xfrm>
            <a:custGeom>
              <a:avLst/>
              <a:gdLst>
                <a:gd name="connsiteX0" fmla="*/ 0 w 1941376"/>
                <a:gd name="connsiteY0" fmla="*/ 111743 h 670443"/>
                <a:gd name="connsiteX1" fmla="*/ 111743 w 1941376"/>
                <a:gd name="connsiteY1" fmla="*/ 0 h 670443"/>
                <a:gd name="connsiteX2" fmla="*/ 1829633 w 1941376"/>
                <a:gd name="connsiteY2" fmla="*/ 0 h 670443"/>
                <a:gd name="connsiteX3" fmla="*/ 1941376 w 1941376"/>
                <a:gd name="connsiteY3" fmla="*/ 111743 h 670443"/>
                <a:gd name="connsiteX4" fmla="*/ 1941376 w 1941376"/>
                <a:gd name="connsiteY4" fmla="*/ 558700 h 670443"/>
                <a:gd name="connsiteX5" fmla="*/ 1829633 w 1941376"/>
                <a:gd name="connsiteY5" fmla="*/ 670443 h 670443"/>
                <a:gd name="connsiteX6" fmla="*/ 111743 w 1941376"/>
                <a:gd name="connsiteY6" fmla="*/ 670443 h 670443"/>
                <a:gd name="connsiteX7" fmla="*/ 0 w 1941376"/>
                <a:gd name="connsiteY7" fmla="*/ 558700 h 670443"/>
                <a:gd name="connsiteX8" fmla="*/ 0 w 1941376"/>
                <a:gd name="connsiteY8" fmla="*/ 111743 h 67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376" h="670443">
                  <a:moveTo>
                    <a:pt x="0" y="111743"/>
                  </a:moveTo>
                  <a:cubicBezTo>
                    <a:pt x="0" y="50029"/>
                    <a:pt x="50029" y="0"/>
                    <a:pt x="111743" y="0"/>
                  </a:cubicBezTo>
                  <a:lnTo>
                    <a:pt x="1829633" y="0"/>
                  </a:lnTo>
                  <a:cubicBezTo>
                    <a:pt x="1891347" y="0"/>
                    <a:pt x="1941376" y="50029"/>
                    <a:pt x="1941376" y="111743"/>
                  </a:cubicBezTo>
                  <a:lnTo>
                    <a:pt x="1941376" y="558700"/>
                  </a:lnTo>
                  <a:cubicBezTo>
                    <a:pt x="1941376" y="620414"/>
                    <a:pt x="1891347" y="670443"/>
                    <a:pt x="1829633" y="670443"/>
                  </a:cubicBezTo>
                  <a:lnTo>
                    <a:pt x="111743" y="670443"/>
                  </a:lnTo>
                  <a:cubicBezTo>
                    <a:pt x="50029" y="670443"/>
                    <a:pt x="0" y="620414"/>
                    <a:pt x="0" y="558700"/>
                  </a:cubicBezTo>
                  <a:lnTo>
                    <a:pt x="0" y="111743"/>
                  </a:ln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257" tIns="82257" rIns="82258" bIns="82258" spcCol="1270" anchor="ctr"/>
            <a:lstStyle/>
            <a:p>
              <a:pPr algn="ctr" defTabSz="5778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Engaging Families, Students &amp; Partners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21360000">
              <a:off x="211903" y="4103687"/>
              <a:ext cx="2039506" cy="1450975"/>
            </a:xfrm>
            <a:custGeom>
              <a:avLst/>
              <a:gdLst>
                <a:gd name="connsiteX0" fmla="*/ 0 w 2039982"/>
                <a:gd name="connsiteY0" fmla="*/ 1450824 h 1450824"/>
                <a:gd name="connsiteX1" fmla="*/ 362706 w 2039982"/>
                <a:gd name="connsiteY1" fmla="*/ 0 h 1450824"/>
                <a:gd name="connsiteX2" fmla="*/ 1677276 w 2039982"/>
                <a:gd name="connsiteY2" fmla="*/ 0 h 1450824"/>
                <a:gd name="connsiteX3" fmla="*/ 2039982 w 2039982"/>
                <a:gd name="connsiteY3" fmla="*/ 1450824 h 1450824"/>
                <a:gd name="connsiteX4" fmla="*/ 0 w 2039982"/>
                <a:gd name="connsiteY4" fmla="*/ 1450824 h 14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982" h="1450824">
                  <a:moveTo>
                    <a:pt x="0" y="1450824"/>
                  </a:moveTo>
                  <a:lnTo>
                    <a:pt x="362706" y="0"/>
                  </a:lnTo>
                  <a:lnTo>
                    <a:pt x="1677276" y="0"/>
                  </a:lnTo>
                  <a:lnTo>
                    <a:pt x="2039982" y="1450824"/>
                  </a:lnTo>
                  <a:lnTo>
                    <a:pt x="0" y="145082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291333" tIns="221500" rIns="291334" bIns="49529" spcCol="1270" anchor="ctr"/>
            <a:lstStyle/>
            <a:p>
              <a:pPr algn="ctr" defTabSz="5778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Educator Performance Evaluation</a:t>
              </a:r>
            </a:p>
          </p:txBody>
        </p:sp>
      </p:grpSp>
      <p:grpSp>
        <p:nvGrpSpPr>
          <p:cNvPr id="21508" name="Group 18"/>
          <p:cNvGrpSpPr>
            <a:grpSpLocks/>
          </p:cNvGrpSpPr>
          <p:nvPr/>
        </p:nvGrpSpPr>
        <p:grpSpPr bwMode="auto">
          <a:xfrm>
            <a:off x="6632575" y="2663825"/>
            <a:ext cx="2111375" cy="4067175"/>
            <a:chOff x="7033021" y="2775209"/>
            <a:chExt cx="1538138" cy="2962605"/>
          </a:xfrm>
        </p:grpSpPr>
        <p:sp>
          <p:nvSpPr>
            <p:cNvPr id="15" name="Freeform 14"/>
            <p:cNvSpPr/>
            <p:nvPr/>
          </p:nvSpPr>
          <p:spPr>
            <a:xfrm>
              <a:off x="7033021" y="4815035"/>
              <a:ext cx="1538138" cy="922779"/>
            </a:xfrm>
            <a:custGeom>
              <a:avLst/>
              <a:gdLst>
                <a:gd name="connsiteX0" fmla="*/ 0 w 1538138"/>
                <a:gd name="connsiteY0" fmla="*/ 0 h 922883"/>
                <a:gd name="connsiteX1" fmla="*/ 1538138 w 1538138"/>
                <a:gd name="connsiteY1" fmla="*/ 0 h 922883"/>
                <a:gd name="connsiteX2" fmla="*/ 1538138 w 1538138"/>
                <a:gd name="connsiteY2" fmla="*/ 922883 h 922883"/>
                <a:gd name="connsiteX3" fmla="*/ 0 w 1538138"/>
                <a:gd name="connsiteY3" fmla="*/ 922883 h 922883"/>
                <a:gd name="connsiteX4" fmla="*/ 0 w 1538138"/>
                <a:gd name="connsiteY4" fmla="*/ 0 h 92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138" h="922883">
                  <a:moveTo>
                    <a:pt x="0" y="0"/>
                  </a:moveTo>
                  <a:lnTo>
                    <a:pt x="1538138" y="0"/>
                  </a:lnTo>
                  <a:lnTo>
                    <a:pt x="1538138" y="922883"/>
                  </a:lnTo>
                  <a:lnTo>
                    <a:pt x="0" y="922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Ensure all students achieve </a:t>
              </a:r>
              <a:r>
                <a:rPr lang="en-US" b="1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MCAS proficiency</a:t>
              </a:r>
              <a:endParaRPr lang="en-US" dirty="0">
                <a:solidFill>
                  <a:sysClr val="window" lastClr="FFFFFF"/>
                </a:solidFill>
                <a:latin typeface="Lucida Grande"/>
                <a:ea typeface="ＭＳ Ｐゴシック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33021" y="3792809"/>
              <a:ext cx="1538138" cy="922779"/>
            </a:xfrm>
            <a:custGeom>
              <a:avLst/>
              <a:gdLst>
                <a:gd name="connsiteX0" fmla="*/ 0 w 1538138"/>
                <a:gd name="connsiteY0" fmla="*/ 0 h 922883"/>
                <a:gd name="connsiteX1" fmla="*/ 1538138 w 1538138"/>
                <a:gd name="connsiteY1" fmla="*/ 0 h 922883"/>
                <a:gd name="connsiteX2" fmla="*/ 1538138 w 1538138"/>
                <a:gd name="connsiteY2" fmla="*/ 922883 h 922883"/>
                <a:gd name="connsiteX3" fmla="*/ 0 w 1538138"/>
                <a:gd name="connsiteY3" fmla="*/ 922883 h 922883"/>
                <a:gd name="connsiteX4" fmla="*/ 0 w 1538138"/>
                <a:gd name="connsiteY4" fmla="*/ 0 h 92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138" h="922883">
                  <a:moveTo>
                    <a:pt x="0" y="0"/>
                  </a:moveTo>
                  <a:lnTo>
                    <a:pt x="1538138" y="0"/>
                  </a:lnTo>
                  <a:lnTo>
                    <a:pt x="1538138" y="922883"/>
                  </a:lnTo>
                  <a:lnTo>
                    <a:pt x="0" y="922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>
                <a:hueOff val="-4966938"/>
                <a:satOff val="19906"/>
                <a:lumOff val="4314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Close </a:t>
              </a:r>
              <a:r>
                <a:rPr lang="en-US" b="1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access and achievement gaps</a:t>
              </a:r>
              <a:endParaRPr lang="en-US" dirty="0">
                <a:solidFill>
                  <a:sysClr val="window" lastClr="FFFFFF"/>
                </a:solidFill>
                <a:latin typeface="Lucida Grande"/>
                <a:ea typeface="ＭＳ Ｐゴシック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033021" y="2775209"/>
              <a:ext cx="1538138" cy="922779"/>
            </a:xfrm>
            <a:custGeom>
              <a:avLst/>
              <a:gdLst>
                <a:gd name="connsiteX0" fmla="*/ 0 w 1538138"/>
                <a:gd name="connsiteY0" fmla="*/ 0 h 922883"/>
                <a:gd name="connsiteX1" fmla="*/ 1538138 w 1538138"/>
                <a:gd name="connsiteY1" fmla="*/ 0 h 922883"/>
                <a:gd name="connsiteX2" fmla="*/ 1538138 w 1538138"/>
                <a:gd name="connsiteY2" fmla="*/ 922883 h 922883"/>
                <a:gd name="connsiteX3" fmla="*/ 0 w 1538138"/>
                <a:gd name="connsiteY3" fmla="*/ 922883 h 922883"/>
                <a:gd name="connsiteX4" fmla="*/ 0 w 1538138"/>
                <a:gd name="connsiteY4" fmla="*/ 0 h 92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138" h="922883">
                  <a:moveTo>
                    <a:pt x="0" y="0"/>
                  </a:moveTo>
                  <a:lnTo>
                    <a:pt x="1538138" y="0"/>
                  </a:lnTo>
                  <a:lnTo>
                    <a:pt x="1538138" y="922883"/>
                  </a:lnTo>
                  <a:lnTo>
                    <a:pt x="0" y="922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>
                <a:hueOff val="-9933876"/>
                <a:satOff val="39811"/>
                <a:lumOff val="8628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Graduate all students from high school prepared for </a:t>
              </a:r>
              <a:r>
                <a:rPr lang="en-US" sz="1600" b="1" dirty="0">
                  <a:solidFill>
                    <a:sysClr val="window" lastClr="FFFFFF"/>
                  </a:solidFill>
                  <a:latin typeface="Lucida Grande"/>
                  <a:ea typeface="ＭＳ Ｐゴシック"/>
                </a:rPr>
                <a:t>college completion and career success</a:t>
              </a:r>
              <a:endParaRPr lang="en-US" sz="1600" dirty="0">
                <a:solidFill>
                  <a:sysClr val="window" lastClr="FFFFFF"/>
                </a:solidFill>
                <a:latin typeface="Lucida Grande"/>
                <a:ea typeface="ＭＳ Ｐゴシック"/>
              </a:endParaRPr>
            </a:p>
          </p:txBody>
        </p:sp>
      </p:grpSp>
      <p:sp>
        <p:nvSpPr>
          <p:cNvPr id="18" name="Chevron 17"/>
          <p:cNvSpPr/>
          <p:nvPr/>
        </p:nvSpPr>
        <p:spPr bwMode="auto">
          <a:xfrm>
            <a:off x="5619750" y="2782888"/>
            <a:ext cx="685800" cy="2828925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defTabSz="912706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334B9C"/>
              </a:solidFill>
              <a:latin typeface="Century Gothic"/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10363" y="1411288"/>
            <a:ext cx="1955800" cy="10874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26768" tIns="221277" rIns="465878" bIns="271642" spcCol="127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500" dirty="0">
                <a:solidFill>
                  <a:sysClr val="window" lastClr="FFFFFF"/>
                </a:solidFill>
                <a:latin typeface="Lucida Grande"/>
                <a:ea typeface="ＭＳ Ｐゴシック"/>
              </a:rPr>
              <a:t>and achieve the AA Goals?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Overview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4 Standards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7" name="Group 259"/>
          <p:cNvGraphicFramePr>
            <a:graphicFrameLocks noGrp="1"/>
          </p:cNvGraphicFramePr>
          <p:nvPr/>
        </p:nvGraphicFramePr>
        <p:xfrm>
          <a:off x="142875" y="1687513"/>
          <a:ext cx="4341813" cy="4967287"/>
        </p:xfrm>
        <a:graphic>
          <a:graphicData uri="http://schemas.openxmlformats.org/drawingml/2006/table">
            <a:tbl>
              <a:tblPr/>
              <a:tblGrid>
                <a:gridCol w="4341813"/>
              </a:tblGrid>
              <a:tr h="701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Former Teacher Evaluation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(8 Dimensions)</a:t>
                      </a:r>
                    </a:p>
                  </a:txBody>
                  <a:tcPr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253">
                <a:tc>
                  <a:txBody>
                    <a:bodyPr/>
                    <a:lstStyle/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Equity and High Expectations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Professionalism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Safe, Respectful, Culturally Sensitive and Responsive Learning Communities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Partnership with Family and Community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Instructional Planning and Implementation: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Content Knowledge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Monitoring and Assessment of Progress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Reflection, Collaboration, and Personal Growth</a:t>
                      </a: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65"/>
          <p:cNvGraphicFramePr>
            <a:graphicFrameLocks noGrp="1"/>
          </p:cNvGraphicFramePr>
          <p:nvPr/>
        </p:nvGraphicFramePr>
        <p:xfrm>
          <a:off x="4659313" y="1687513"/>
          <a:ext cx="4341812" cy="4962525"/>
        </p:xfrm>
        <a:graphic>
          <a:graphicData uri="http://schemas.openxmlformats.org/drawingml/2006/table">
            <a:tbl>
              <a:tblPr/>
              <a:tblGrid>
                <a:gridCol w="4341812"/>
              </a:tblGrid>
              <a:tr h="102672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New Teacher Evaluation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(4 Standards)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35802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*Curriculum, Planning &amp; Assessment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*Teaching All Students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Family &amp; Community Engagement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Professional Culture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B9C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04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ea typeface="+mj-ea"/>
                <a:cs typeface="+mj-cs"/>
              </a:rPr>
              <a:t>Standards for Effective Teaching &amp; School/District Leadership </a:t>
            </a:r>
            <a:endParaRPr lang="en-US" sz="2500" dirty="0">
              <a:ea typeface="+mj-ea"/>
              <a:cs typeface="+mj-cs"/>
            </a:endParaRPr>
          </a:p>
        </p:txBody>
      </p:sp>
      <p:graphicFrame>
        <p:nvGraphicFramePr>
          <p:cNvPr id="9" name="Group 265"/>
          <p:cNvGraphicFramePr>
            <a:graphicFrameLocks noGrp="1"/>
          </p:cNvGraphicFramePr>
          <p:nvPr/>
        </p:nvGraphicFramePr>
        <p:xfrm>
          <a:off x="165100" y="1690688"/>
          <a:ext cx="4341813" cy="4756150"/>
        </p:xfrm>
        <a:graphic>
          <a:graphicData uri="http://schemas.openxmlformats.org/drawingml/2006/table">
            <a:tbl>
              <a:tblPr/>
              <a:tblGrid>
                <a:gridCol w="4341813"/>
              </a:tblGrid>
              <a:tr h="98402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New Teacher Standards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772124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*Curriculum, Planning &amp; Assessment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*Teaching All Students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Family &amp; Community Engagement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Professional Culture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B9C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279"/>
          <p:cNvGraphicFramePr>
            <a:graphicFrameLocks noGrp="1"/>
          </p:cNvGraphicFramePr>
          <p:nvPr/>
        </p:nvGraphicFramePr>
        <p:xfrm>
          <a:off x="4643438" y="1692275"/>
          <a:ext cx="4341812" cy="4754563"/>
        </p:xfrm>
        <a:graphic>
          <a:graphicData uri="http://schemas.openxmlformats.org/drawingml/2006/table">
            <a:tbl>
              <a:tblPr/>
              <a:tblGrid>
                <a:gridCol w="4341812"/>
              </a:tblGrid>
              <a:tr h="103617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New Principal/Admin Standards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718384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*Instructional Leadership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 Management and Operations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Family &amp; Community Partnerships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Professional Culture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B9C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4 rating categories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3825" y="2300288"/>
          <a:ext cx="8896350" cy="1463675"/>
        </p:xfrm>
        <a:graphic>
          <a:graphicData uri="http://schemas.openxmlformats.org/drawingml/2006/table">
            <a:tbl>
              <a:tblPr/>
              <a:tblGrid>
                <a:gridCol w="1544133"/>
                <a:gridCol w="7352217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Does not meet standards</a:t>
                      </a:r>
                    </a:p>
                  </a:txBody>
                  <a:tcPr marL="91447" marR="91447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Does meet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standards</a:t>
                      </a:r>
                    </a:p>
                  </a:txBody>
                  <a:tcPr marL="91447" marR="91447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259"/>
                    </a:solidFill>
                  </a:tcPr>
                </a:tc>
              </a:tr>
            </a:tbl>
          </a:graphicData>
        </a:graphic>
      </p:graphicFrame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3216275" y="1776413"/>
            <a:ext cx="2570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rgbClr val="334B9C"/>
                </a:solidFill>
                <a:latin typeface="Century Gothic" pitchFamily="34" charset="0"/>
              </a:rPr>
              <a:t>Former categories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2713" y="4437063"/>
          <a:ext cx="8918576" cy="1284287"/>
        </p:xfrm>
        <a:graphic>
          <a:graphicData uri="http://schemas.openxmlformats.org/drawingml/2006/table">
            <a:tbl>
              <a:tblPr/>
              <a:tblGrid>
                <a:gridCol w="1768368"/>
                <a:gridCol w="1996963"/>
                <a:gridCol w="3236290"/>
                <a:gridCol w="1916955"/>
              </a:tblGrid>
              <a:tr h="1284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Unsatisfactory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Needs Improvement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Proficient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2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Exemplary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833"/>
                    </a:solidFill>
                  </a:tcPr>
                </a:tc>
              </a:tr>
            </a:tbl>
          </a:graphicData>
        </a:graphic>
      </p:graphicFrame>
      <p:sp>
        <p:nvSpPr>
          <p:cNvPr id="33817" name="TextBox 11"/>
          <p:cNvSpPr txBox="1">
            <a:spLocks noChangeArrowheads="1"/>
          </p:cNvSpPr>
          <p:nvPr/>
        </p:nvSpPr>
        <p:spPr bwMode="auto">
          <a:xfrm>
            <a:off x="3203575" y="3822700"/>
            <a:ext cx="2673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rgbClr val="334B9C"/>
                </a:solidFill>
                <a:latin typeface="Century Gothic" pitchFamily="34" charset="0"/>
              </a:rPr>
              <a:t>New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143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Teacher Rubric At-A-Glance</a:t>
            </a:r>
            <a:br>
              <a:rPr lang="en-US" smtClean="0">
                <a:latin typeface="Georgia" pitchFamily="18" charset="0"/>
              </a:rPr>
            </a:br>
            <a:endParaRPr lang="en-US" smtClean="0">
              <a:latin typeface="Georgia" pitchFamily="18" charset="0"/>
            </a:endParaRPr>
          </a:p>
        </p:txBody>
      </p:sp>
      <p:sp>
        <p:nvSpPr>
          <p:cNvPr id="54275" name="Table Placeholder 2"/>
          <p:cNvSpPr>
            <a:spLocks noGrp="1" noTextEdit="1"/>
          </p:cNvSpPr>
          <p:nvPr>
            <p:ph type="tbl" idx="1"/>
          </p:nvPr>
        </p:nvSpPr>
        <p:spPr>
          <a:xfrm>
            <a:off x="354013" y="1293813"/>
            <a:ext cx="8440737" cy="5097462"/>
          </a:xfrm>
        </p:spPr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22325"/>
          <a:ext cx="9144000" cy="606901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I: Curriculum, Planning, and Assessment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II: Teaching All Students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III: Family and Community Engagement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IV: Professional Culture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7E2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Curriculum and Planning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Subject Matter Knowledge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Child and Adolescent Development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Rigorous Standards-Based Design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Well-Structured Lessons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Instruction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Quality of Effort and Work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Student Engagement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Meeting Diverse Needs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Engagement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Parent/Family Engagement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Reflection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Reflective Practice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Goal Setting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Professional Growth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Professional Learning and Growth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Assessment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Variety of Assessment Methods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Adjustments to Practice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Assessment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Safe Learning Environment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Collaborative Learning Environment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Student Motivation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Assessment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Learning Expectations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Curriculum Support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Collaboration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Professional Collaboration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Analysis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Analysis and Conclusions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Sharing Conclusions With Colleagues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Sharing Conclusions With Students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Analysis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Respects Differences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Maintains Respectful Environment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Analysis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Two-Way Communication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Culturally Proficient Communication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D. Decision-making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Decision-making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E. Shared Responsibility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Shared Responsibility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D. Expectations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Clear Expectations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High Expectations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Access to Knowledge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F. Professional  Responsibility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Judgment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Reliability and Responsibility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b="55815"/>
          <a:stretch>
            <a:fillRect/>
          </a:stretch>
        </p:blipFill>
        <p:spPr bwMode="auto">
          <a:xfrm>
            <a:off x="0" y="2465388"/>
            <a:ext cx="8991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567113" y="1341438"/>
            <a:ext cx="2009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Century Gothic" charset="0"/>
                <a:cs typeface="ＭＳ Ｐゴシック" charset="0"/>
              </a:rPr>
              <a:t>Indicator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777038" y="1350963"/>
            <a:ext cx="2009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entury Gothic" charset="0"/>
                <a:cs typeface="ＭＳ Ｐゴシック" charset="0"/>
              </a:rPr>
              <a:t>Element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66700" y="1341438"/>
            <a:ext cx="2009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  <a:cs typeface="ＭＳ Ｐゴシック" charset="0"/>
              </a:rPr>
              <a:t>Standard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819150" y="2179638"/>
            <a:ext cx="3752850" cy="149542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533400" y="2179638"/>
            <a:ext cx="738188" cy="47625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819150" y="2189163"/>
            <a:ext cx="6962775" cy="260032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PS PPT">
  <a:themeElements>
    <a:clrScheme name="Custom 2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030A89"/>
      </a:accent1>
      <a:accent2>
        <a:srgbClr val="006DE2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BPS PPT.thmx</Template>
  <TotalTime>1980</TotalTime>
  <Words>1802</Words>
  <Application>Microsoft Office PowerPoint</Application>
  <PresentationFormat>On-screen Show (4:3)</PresentationFormat>
  <Paragraphs>392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BPS PPT</vt:lpstr>
      <vt:lpstr>Leveraging Performance Management to District and Departmental Priorities</vt:lpstr>
      <vt:lpstr>Today’s Agenda</vt:lpstr>
      <vt:lpstr>The new evaluation system: </vt:lpstr>
      <vt:lpstr>Leveraging Performance Evaluations</vt:lpstr>
      <vt:lpstr>Overview 4 Standards</vt:lpstr>
      <vt:lpstr>Standards for Effective Teaching &amp; School/District Leadership </vt:lpstr>
      <vt:lpstr> 4 rating categories</vt:lpstr>
      <vt:lpstr>Teacher Rubric At-A-Glance </vt:lpstr>
      <vt:lpstr>PowerPoint Presentation</vt:lpstr>
      <vt:lpstr>How are district priorities reflected in the rubric?</vt:lpstr>
      <vt:lpstr>Overview: Five Step Evaluation System Cycle</vt:lpstr>
      <vt:lpstr>School-wide goals &amp; priorities should guide the Five Step Evaluation System Cycle</vt:lpstr>
      <vt:lpstr>Step 1: Self Assessment</vt:lpstr>
      <vt:lpstr>Step 2: Analysis, Goal Setting, and Plan Development</vt:lpstr>
      <vt:lpstr>Attributes of a Strong Goal</vt:lpstr>
      <vt:lpstr>Pause for questions  Examining rubrics &amp; self-assessing</vt:lpstr>
      <vt:lpstr>“Step 3”: Implementation of the Plan - Educator</vt:lpstr>
      <vt:lpstr>Step 4: Formative Assessment/Evaluation</vt:lpstr>
      <vt:lpstr>Step 5: Summative Evaluation</vt:lpstr>
      <vt:lpstr>Formative &amp; Summative evaluations based on:</vt:lpstr>
      <vt:lpstr>Employee Development &amp; Feedback System</vt:lpstr>
      <vt:lpstr>EDFS: Manager View</vt:lpstr>
      <vt:lpstr> Determining the duration of a plan</vt:lpstr>
      <vt:lpstr>Educator plan is determined by the performance rating and career stage</vt:lpstr>
      <vt:lpstr>EDFS: 5-Step View</vt:lpstr>
      <vt:lpstr>Time to try out EDFS</vt:lpstr>
      <vt:lpstr>BTU Contract Highlights</vt:lpstr>
      <vt:lpstr>Timelines and Requirements (per BTU contract)</vt:lpstr>
      <vt:lpstr>Reflection</vt:lpstr>
      <vt:lpstr>Resources, Support, Questions, and Feedback</vt:lpstr>
      <vt:lpstr>http://educatoreffectiveness.weebly.com </vt:lpstr>
      <vt:lpstr>Office of Educator Effectiveness &amp; HR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Performance Management to Support School Priorities</dc:title>
  <dc:creator>Jennifer Kozin</dc:creator>
  <cp:lastModifiedBy>tech</cp:lastModifiedBy>
  <cp:revision>45</cp:revision>
  <dcterms:created xsi:type="dcterms:W3CDTF">2012-09-24T20:47:16Z</dcterms:created>
  <dcterms:modified xsi:type="dcterms:W3CDTF">2012-10-11T14:55:50Z</dcterms:modified>
</cp:coreProperties>
</file>